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
  </p:notesMasterIdLst>
  <p:sldIdLst>
    <p:sldId id="256" r:id="rId5"/>
  </p:sldIdLst>
  <p:sldSz cx="43891200" cy="32918400"/>
  <p:notesSz cx="6934200" cy="9220200"/>
  <p:embeddedFontLst>
    <p:embeddedFont>
      <p:font typeface="Century Gothic" panose="020B0502020202020204" pitchFamily="34" charset="0"/>
      <p:regular r:id="rId7"/>
      <p:bold r:id="rId8"/>
      <p:italic r:id="rId9"/>
      <p:boldItalic r:id="rId10"/>
    </p:embeddedFont>
    <p:embeddedFont>
      <p:font typeface="EB Garamond" panose="00000500000000000000" pitchFamily="2" charset="0"/>
      <p:regular r:id="rId11"/>
      <p:bold r:id="rId12"/>
      <p:italic r:id="rId13"/>
      <p:boldItalic r:id="rId14"/>
    </p:embeddedFont>
    <p:embeddedFont>
      <p:font typeface="Segoe UI" panose="020B0502040204020203"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hmAIgwd7onDqdXV9J9C7P8ZQkT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2AC75-DB74-F384-0C69-6CAE7163A0A0}" v="28" dt="2025-04-21T13:19:53.268"/>
    <p1510:client id="{C30841B6-842A-AA3A-7A9B-62CA77490747}" v="1" dt="2025-04-21T13:20:45.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07" autoAdjust="0"/>
  </p:normalViewPr>
  <p:slideViewPr>
    <p:cSldViewPr snapToGrid="0">
      <p:cViewPr>
        <p:scale>
          <a:sx n="30" d="100"/>
          <a:sy n="30" d="100"/>
        </p:scale>
        <p:origin x="-37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font" Target="fonts/font10.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9.fntdata"/><Relationship Id="rId23" Type="http://schemas.openxmlformats.org/officeDocument/2006/relationships/tableStyles" Target="tableStyles.xml"/><Relationship Id="rId10" Type="http://schemas.openxmlformats.org/officeDocument/2006/relationships/font" Target="fonts/font4.fntdata"/><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05138" cy="4619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27475" y="0"/>
            <a:ext cx="3005138" cy="461963"/>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92238" y="1152525"/>
            <a:ext cx="4149725" cy="311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3738" y="4437063"/>
            <a:ext cx="5546725" cy="36306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58238"/>
            <a:ext cx="3005138" cy="46196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7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27475" y="8758238"/>
            <a:ext cx="3005138" cy="46196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1393825" y="1152525"/>
            <a:ext cx="4146550" cy="311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93738" y="4437063"/>
            <a:ext cx="5546725" cy="36306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 not change: page size, background color, font size or font type.</a:t>
            </a:r>
            <a:endParaRPr/>
          </a:p>
          <a:p>
            <a:pPr marL="0" lvl="0" indent="0" algn="l" rtl="0">
              <a:lnSpc>
                <a:spcPct val="100000"/>
              </a:lnSpc>
              <a:spcBef>
                <a:spcPts val="0"/>
              </a:spcBef>
              <a:spcAft>
                <a:spcPts val="0"/>
              </a:spcAft>
              <a:buSzPts val="1400"/>
              <a:buNone/>
            </a:pPr>
            <a:r>
              <a:rPr lang="en-US"/>
              <a:t>You may change: the name of the section headings as appropriate (e.g. Method might be Algorithm, Design Approach or Analysis); You may also remove a section if it doesn’t apply (e.g. Acknowledgements)</a:t>
            </a:r>
            <a:endParaRPr/>
          </a:p>
          <a:p>
            <a:pPr marL="0" lvl="0" indent="0" algn="l" rtl="0">
              <a:lnSpc>
                <a:spcPct val="100000"/>
              </a:lnSpc>
              <a:spcBef>
                <a:spcPts val="0"/>
              </a:spcBef>
              <a:spcAft>
                <a:spcPts val="0"/>
              </a:spcAft>
              <a:buSzPts val="1400"/>
              <a:buNone/>
            </a:pPr>
            <a:r>
              <a:rPr lang="en-US"/>
              <a:t>Tips: </a:t>
            </a:r>
            <a:endParaRPr/>
          </a:p>
          <a:p>
            <a:pPr marL="171450" lvl="0" indent="-171450" algn="l" rtl="0">
              <a:lnSpc>
                <a:spcPct val="100000"/>
              </a:lnSpc>
              <a:spcBef>
                <a:spcPts val="0"/>
              </a:spcBef>
              <a:spcAft>
                <a:spcPts val="0"/>
              </a:spcAft>
              <a:buClr>
                <a:schemeClr val="dk1"/>
              </a:buClr>
              <a:buSzPts val="1200"/>
              <a:buFont typeface="Arial"/>
              <a:buChar char="•"/>
            </a:pPr>
            <a:r>
              <a:rPr lang="en-US"/>
              <a:t>Graphics should be hi res (will be printed large), captioned, and source listed in caption or on graphic if not self generated. </a:t>
            </a:r>
            <a:r>
              <a:rPr lang="en-US" strike="noStrike"/>
              <a:t>Use white outline</a:t>
            </a:r>
            <a:r>
              <a:rPr lang="en-US"/>
              <a:t>.  Png is a good file format for MatLab plots.  Jpg preferred for photos</a:t>
            </a:r>
            <a:endParaRPr/>
          </a:p>
          <a:p>
            <a:pPr marL="171450" lvl="0" indent="-171450" algn="l" rtl="0">
              <a:lnSpc>
                <a:spcPct val="100000"/>
              </a:lnSpc>
              <a:spcBef>
                <a:spcPts val="0"/>
              </a:spcBef>
              <a:spcAft>
                <a:spcPts val="0"/>
              </a:spcAft>
              <a:buClr>
                <a:schemeClr val="dk1"/>
              </a:buClr>
              <a:buSzPts val="1200"/>
              <a:buFont typeface="Arial"/>
              <a:buChar char="•"/>
            </a:pPr>
            <a:r>
              <a:rPr lang="en-US"/>
              <a:t>Plots: make sure fonts for axis labels are readable.  </a:t>
            </a:r>
            <a:r>
              <a:rPr lang="en-US" strike="noStrike"/>
              <a:t>Consider adding axis labels or annotations in power point rather than generating software.</a:t>
            </a:r>
            <a:endParaRPr strike="noStrike"/>
          </a:p>
          <a:p>
            <a:pPr marL="171450" lvl="0" indent="-95250" algn="l" rtl="0">
              <a:lnSpc>
                <a:spcPct val="100000"/>
              </a:lnSpc>
              <a:spcBef>
                <a:spcPts val="0"/>
              </a:spcBef>
              <a:spcAft>
                <a:spcPts val="0"/>
              </a:spcAft>
              <a:buClr>
                <a:schemeClr val="dk1"/>
              </a:buClr>
              <a:buSzPts val="1200"/>
              <a:buFont typeface="Arial"/>
              <a:buNone/>
            </a:pPr>
            <a:endParaRPr strike="noStrike"/>
          </a:p>
        </p:txBody>
      </p:sp>
      <p:sp>
        <p:nvSpPr>
          <p:cNvPr id="87" name="Google Shape;87;p2:notes"/>
          <p:cNvSpPr txBox="1">
            <a:spLocks noGrp="1"/>
          </p:cNvSpPr>
          <p:nvPr>
            <p:ph type="sldNum" idx="12"/>
          </p:nvPr>
        </p:nvSpPr>
        <p:spPr>
          <a:xfrm>
            <a:off x="3927475" y="8758238"/>
            <a:ext cx="3005138" cy="46196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600"/>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2194560" y="1318262"/>
            <a:ext cx="39502080" cy="5486400"/>
          </a:xfrm>
          <a:prstGeom prst="rect">
            <a:avLst/>
          </a:prstGeom>
          <a:noFill/>
          <a:ln>
            <a:noFill/>
          </a:ln>
        </p:spPr>
        <p:txBody>
          <a:bodyPr spcFirstLastPara="1" wrap="square" lIns="376000" tIns="188000" rIns="376000" bIns="1880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3"/>
          <p:cNvSpPr txBox="1">
            <a:spLocks noGrp="1"/>
          </p:cNvSpPr>
          <p:nvPr>
            <p:ph type="body" idx="1"/>
          </p:nvPr>
        </p:nvSpPr>
        <p:spPr>
          <a:xfrm rot="5400000">
            <a:off x="11083289" y="-1207756"/>
            <a:ext cx="21724622" cy="39502080"/>
          </a:xfrm>
          <a:prstGeom prst="rect">
            <a:avLst/>
          </a:prstGeom>
          <a:noFill/>
          <a:ln>
            <a:noFill/>
          </a:ln>
        </p:spPr>
        <p:txBody>
          <a:bodyPr spcFirstLastPara="1" wrap="square" lIns="376000" tIns="188000" rIns="376000" bIns="188000" anchor="t" anchorCtr="0">
            <a:normAutofit/>
          </a:bodyPr>
          <a:lstStyle>
            <a:lvl1pPr marL="457200" lvl="0" indent="-342900" algn="l">
              <a:lnSpc>
                <a:spcPct val="100000"/>
              </a:lnSpc>
              <a:spcBef>
                <a:spcPts val="432"/>
              </a:spcBef>
              <a:spcAft>
                <a:spcPts val="0"/>
              </a:spcAft>
              <a:buClr>
                <a:schemeClr val="dk1"/>
              </a:buClr>
              <a:buSzPts val="1800"/>
              <a:buChar char="•"/>
              <a:defRPr/>
            </a:lvl1pPr>
            <a:lvl2pPr marL="914400" lvl="1" indent="-342900" algn="l">
              <a:lnSpc>
                <a:spcPct val="100000"/>
              </a:lnSpc>
              <a:spcBef>
                <a:spcPts val="432"/>
              </a:spcBef>
              <a:spcAft>
                <a:spcPts val="0"/>
              </a:spcAft>
              <a:buClr>
                <a:schemeClr val="dk1"/>
              </a:buClr>
              <a:buSzPts val="1800"/>
              <a:buChar char="–"/>
              <a:defRPr/>
            </a:lvl2pPr>
            <a:lvl3pPr marL="1371600" lvl="2" indent="-342900" algn="l">
              <a:lnSpc>
                <a:spcPct val="100000"/>
              </a:lnSpc>
              <a:spcBef>
                <a:spcPts val="432"/>
              </a:spcBef>
              <a:spcAft>
                <a:spcPts val="0"/>
              </a:spcAft>
              <a:buClr>
                <a:schemeClr val="dk1"/>
              </a:buClr>
              <a:buSzPts val="1800"/>
              <a:buChar char="•"/>
              <a:defRPr/>
            </a:lvl3pPr>
            <a:lvl4pPr marL="1828800" lvl="3" indent="-342900" algn="l">
              <a:lnSpc>
                <a:spcPct val="100000"/>
              </a:lnSpc>
              <a:spcBef>
                <a:spcPts val="432"/>
              </a:spcBef>
              <a:spcAft>
                <a:spcPts val="0"/>
              </a:spcAft>
              <a:buClr>
                <a:schemeClr val="dk1"/>
              </a:buClr>
              <a:buSzPts val="1800"/>
              <a:buChar char="–"/>
              <a:defRPr/>
            </a:lvl4pPr>
            <a:lvl5pPr marL="2286000" lvl="4" indent="-342900" algn="l">
              <a:lnSpc>
                <a:spcPct val="100000"/>
              </a:lnSpc>
              <a:spcBef>
                <a:spcPts val="432"/>
              </a:spcBef>
              <a:spcAft>
                <a:spcPts val="0"/>
              </a:spcAft>
              <a:buClr>
                <a:schemeClr val="dk1"/>
              </a:buClr>
              <a:buSzPts val="1800"/>
              <a:buChar char="»"/>
              <a:defRPr/>
            </a:lvl5pPr>
            <a:lvl6pPr marL="2743200" lvl="5" indent="-342900" algn="l">
              <a:lnSpc>
                <a:spcPct val="100000"/>
              </a:lnSpc>
              <a:spcBef>
                <a:spcPts val="432"/>
              </a:spcBef>
              <a:spcAft>
                <a:spcPts val="0"/>
              </a:spcAft>
              <a:buClr>
                <a:schemeClr val="dk1"/>
              </a:buClr>
              <a:buSzPts val="1800"/>
              <a:buChar char="•"/>
              <a:defRPr/>
            </a:lvl6pPr>
            <a:lvl7pPr marL="3200400" lvl="6" indent="-342900" algn="l">
              <a:lnSpc>
                <a:spcPct val="100000"/>
              </a:lnSpc>
              <a:spcBef>
                <a:spcPts val="432"/>
              </a:spcBef>
              <a:spcAft>
                <a:spcPts val="0"/>
              </a:spcAft>
              <a:buClr>
                <a:schemeClr val="dk1"/>
              </a:buClr>
              <a:buSzPts val="1800"/>
              <a:buChar char="•"/>
              <a:defRPr/>
            </a:lvl7pPr>
            <a:lvl8pPr marL="3657600" lvl="7" indent="-342900" algn="l">
              <a:lnSpc>
                <a:spcPct val="100000"/>
              </a:lnSpc>
              <a:spcBef>
                <a:spcPts val="432"/>
              </a:spcBef>
              <a:spcAft>
                <a:spcPts val="0"/>
              </a:spcAft>
              <a:buClr>
                <a:schemeClr val="dk1"/>
              </a:buClr>
              <a:buSzPts val="1800"/>
              <a:buChar char="•"/>
              <a:defRPr/>
            </a:lvl8pPr>
            <a:lvl9pPr marL="4114800" lvl="8" indent="-342900" algn="l">
              <a:lnSpc>
                <a:spcPct val="100000"/>
              </a:lnSpc>
              <a:spcBef>
                <a:spcPts val="432"/>
              </a:spcBef>
              <a:spcAft>
                <a:spcPts val="0"/>
              </a:spcAft>
              <a:buClr>
                <a:schemeClr val="dk1"/>
              </a:buClr>
              <a:buSzPts val="1800"/>
              <a:buChar char="•"/>
              <a:defRPr/>
            </a:lvl9pPr>
          </a:lstStyle>
          <a:p>
            <a:endParaRPr/>
          </a:p>
        </p:txBody>
      </p:sp>
      <p:sp>
        <p:nvSpPr>
          <p:cNvPr id="75" name="Google Shape;75;p13"/>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3"/>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rot="5400000">
            <a:off x="22715221" y="10424174"/>
            <a:ext cx="28087320" cy="9875520"/>
          </a:xfrm>
          <a:prstGeom prst="rect">
            <a:avLst/>
          </a:prstGeom>
          <a:noFill/>
          <a:ln>
            <a:noFill/>
          </a:ln>
        </p:spPr>
        <p:txBody>
          <a:bodyPr spcFirstLastPara="1" wrap="square" lIns="376000" tIns="188000" rIns="376000" bIns="1880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4"/>
          <p:cNvSpPr txBox="1">
            <a:spLocks noGrp="1"/>
          </p:cNvSpPr>
          <p:nvPr>
            <p:ph type="body" idx="1"/>
          </p:nvPr>
        </p:nvSpPr>
        <p:spPr>
          <a:xfrm rot="5400000">
            <a:off x="2598420" y="914414"/>
            <a:ext cx="28087320" cy="28895040"/>
          </a:xfrm>
          <a:prstGeom prst="rect">
            <a:avLst/>
          </a:prstGeom>
          <a:noFill/>
          <a:ln>
            <a:noFill/>
          </a:ln>
        </p:spPr>
        <p:txBody>
          <a:bodyPr spcFirstLastPara="1" wrap="square" lIns="376000" tIns="188000" rIns="376000" bIns="188000" anchor="t" anchorCtr="0">
            <a:normAutofit/>
          </a:bodyPr>
          <a:lstStyle>
            <a:lvl1pPr marL="457200" lvl="0" indent="-342900" algn="l">
              <a:lnSpc>
                <a:spcPct val="100000"/>
              </a:lnSpc>
              <a:spcBef>
                <a:spcPts val="432"/>
              </a:spcBef>
              <a:spcAft>
                <a:spcPts val="0"/>
              </a:spcAft>
              <a:buClr>
                <a:schemeClr val="dk1"/>
              </a:buClr>
              <a:buSzPts val="1800"/>
              <a:buChar char="•"/>
              <a:defRPr/>
            </a:lvl1pPr>
            <a:lvl2pPr marL="914400" lvl="1" indent="-342900" algn="l">
              <a:lnSpc>
                <a:spcPct val="100000"/>
              </a:lnSpc>
              <a:spcBef>
                <a:spcPts val="432"/>
              </a:spcBef>
              <a:spcAft>
                <a:spcPts val="0"/>
              </a:spcAft>
              <a:buClr>
                <a:schemeClr val="dk1"/>
              </a:buClr>
              <a:buSzPts val="1800"/>
              <a:buChar char="–"/>
              <a:defRPr/>
            </a:lvl2pPr>
            <a:lvl3pPr marL="1371600" lvl="2" indent="-342900" algn="l">
              <a:lnSpc>
                <a:spcPct val="100000"/>
              </a:lnSpc>
              <a:spcBef>
                <a:spcPts val="432"/>
              </a:spcBef>
              <a:spcAft>
                <a:spcPts val="0"/>
              </a:spcAft>
              <a:buClr>
                <a:schemeClr val="dk1"/>
              </a:buClr>
              <a:buSzPts val="1800"/>
              <a:buChar char="•"/>
              <a:defRPr/>
            </a:lvl3pPr>
            <a:lvl4pPr marL="1828800" lvl="3" indent="-342900" algn="l">
              <a:lnSpc>
                <a:spcPct val="100000"/>
              </a:lnSpc>
              <a:spcBef>
                <a:spcPts val="432"/>
              </a:spcBef>
              <a:spcAft>
                <a:spcPts val="0"/>
              </a:spcAft>
              <a:buClr>
                <a:schemeClr val="dk1"/>
              </a:buClr>
              <a:buSzPts val="1800"/>
              <a:buChar char="–"/>
              <a:defRPr/>
            </a:lvl4pPr>
            <a:lvl5pPr marL="2286000" lvl="4" indent="-342900" algn="l">
              <a:lnSpc>
                <a:spcPct val="100000"/>
              </a:lnSpc>
              <a:spcBef>
                <a:spcPts val="432"/>
              </a:spcBef>
              <a:spcAft>
                <a:spcPts val="0"/>
              </a:spcAft>
              <a:buClr>
                <a:schemeClr val="dk1"/>
              </a:buClr>
              <a:buSzPts val="1800"/>
              <a:buChar char="»"/>
              <a:defRPr/>
            </a:lvl5pPr>
            <a:lvl6pPr marL="2743200" lvl="5" indent="-342900" algn="l">
              <a:lnSpc>
                <a:spcPct val="100000"/>
              </a:lnSpc>
              <a:spcBef>
                <a:spcPts val="432"/>
              </a:spcBef>
              <a:spcAft>
                <a:spcPts val="0"/>
              </a:spcAft>
              <a:buClr>
                <a:schemeClr val="dk1"/>
              </a:buClr>
              <a:buSzPts val="1800"/>
              <a:buChar char="•"/>
              <a:defRPr/>
            </a:lvl6pPr>
            <a:lvl7pPr marL="3200400" lvl="6" indent="-342900" algn="l">
              <a:lnSpc>
                <a:spcPct val="100000"/>
              </a:lnSpc>
              <a:spcBef>
                <a:spcPts val="432"/>
              </a:spcBef>
              <a:spcAft>
                <a:spcPts val="0"/>
              </a:spcAft>
              <a:buClr>
                <a:schemeClr val="dk1"/>
              </a:buClr>
              <a:buSzPts val="1800"/>
              <a:buChar char="•"/>
              <a:defRPr/>
            </a:lvl7pPr>
            <a:lvl8pPr marL="3657600" lvl="7" indent="-342900" algn="l">
              <a:lnSpc>
                <a:spcPct val="100000"/>
              </a:lnSpc>
              <a:spcBef>
                <a:spcPts val="432"/>
              </a:spcBef>
              <a:spcAft>
                <a:spcPts val="0"/>
              </a:spcAft>
              <a:buClr>
                <a:schemeClr val="dk1"/>
              </a:buClr>
              <a:buSzPts val="1800"/>
              <a:buChar char="•"/>
              <a:defRPr/>
            </a:lvl8pPr>
            <a:lvl9pPr marL="4114800" lvl="8" indent="-342900" algn="l">
              <a:lnSpc>
                <a:spcPct val="100000"/>
              </a:lnSpc>
              <a:spcBef>
                <a:spcPts val="432"/>
              </a:spcBef>
              <a:spcAft>
                <a:spcPts val="0"/>
              </a:spcAft>
              <a:buClr>
                <a:schemeClr val="dk1"/>
              </a:buClr>
              <a:buSzPts val="1800"/>
              <a:buChar char="•"/>
              <a:defRPr/>
            </a:lvl9pPr>
          </a:lstStyle>
          <a:p>
            <a:endParaRPr/>
          </a:p>
        </p:txBody>
      </p:sp>
      <p:sp>
        <p:nvSpPr>
          <p:cNvPr id="81" name="Google Shape;81;p14"/>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4"/>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5"/>
          <p:cNvSpPr txBox="1">
            <a:spLocks noGrp="1"/>
          </p:cNvSpPr>
          <p:nvPr>
            <p:ph type="ctrTitle"/>
          </p:nvPr>
        </p:nvSpPr>
        <p:spPr>
          <a:xfrm>
            <a:off x="3291840" y="10226054"/>
            <a:ext cx="37307520" cy="7056120"/>
          </a:xfrm>
          <a:prstGeom prst="rect">
            <a:avLst/>
          </a:prstGeom>
          <a:noFill/>
          <a:ln>
            <a:noFill/>
          </a:ln>
        </p:spPr>
        <p:txBody>
          <a:bodyPr spcFirstLastPara="1" wrap="square" lIns="376000" tIns="188000" rIns="376000" bIns="1880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subTitle" idx="1"/>
          </p:nvPr>
        </p:nvSpPr>
        <p:spPr>
          <a:xfrm>
            <a:off x="6583680" y="18653760"/>
            <a:ext cx="30723840" cy="8412480"/>
          </a:xfrm>
          <a:prstGeom prst="rect">
            <a:avLst/>
          </a:prstGeom>
          <a:noFill/>
          <a:ln>
            <a:noFill/>
          </a:ln>
        </p:spPr>
        <p:txBody>
          <a:bodyPr spcFirstLastPara="1" wrap="square" lIns="376000" tIns="188000" rIns="376000" bIns="188000" anchor="t" anchorCtr="0">
            <a:normAutofit/>
          </a:bodyPr>
          <a:lstStyle>
            <a:lvl1pPr lvl="0" algn="ctr">
              <a:lnSpc>
                <a:spcPct val="100000"/>
              </a:lnSpc>
              <a:spcBef>
                <a:spcPts val="2970"/>
              </a:spcBef>
              <a:spcAft>
                <a:spcPts val="0"/>
              </a:spcAft>
              <a:buClr>
                <a:srgbClr val="888888"/>
              </a:buClr>
              <a:buSzPts val="12375"/>
              <a:buNone/>
              <a:defRPr>
                <a:solidFill>
                  <a:srgbClr val="888888"/>
                </a:solidFill>
              </a:defRPr>
            </a:lvl1pPr>
            <a:lvl2pPr lvl="1" algn="ctr">
              <a:lnSpc>
                <a:spcPct val="100000"/>
              </a:lnSpc>
              <a:spcBef>
                <a:spcPts val="2587"/>
              </a:spcBef>
              <a:spcAft>
                <a:spcPts val="0"/>
              </a:spcAft>
              <a:buClr>
                <a:srgbClr val="888888"/>
              </a:buClr>
              <a:buSzPts val="10781"/>
              <a:buNone/>
              <a:defRPr>
                <a:solidFill>
                  <a:srgbClr val="888888"/>
                </a:solidFill>
              </a:defRPr>
            </a:lvl2pPr>
            <a:lvl3pPr lvl="2" algn="ctr">
              <a:lnSpc>
                <a:spcPct val="100000"/>
              </a:lnSpc>
              <a:spcBef>
                <a:spcPts val="2227"/>
              </a:spcBef>
              <a:spcAft>
                <a:spcPts val="0"/>
              </a:spcAft>
              <a:buClr>
                <a:srgbClr val="888888"/>
              </a:buClr>
              <a:buSzPts val="9281"/>
              <a:buNone/>
              <a:defRPr>
                <a:solidFill>
                  <a:srgbClr val="888888"/>
                </a:solidFill>
              </a:defRPr>
            </a:lvl3pPr>
            <a:lvl4pPr lvl="3" algn="ctr">
              <a:lnSpc>
                <a:spcPct val="100000"/>
              </a:lnSpc>
              <a:spcBef>
                <a:spcPts val="1846"/>
              </a:spcBef>
              <a:spcAft>
                <a:spcPts val="0"/>
              </a:spcAft>
              <a:buClr>
                <a:srgbClr val="888888"/>
              </a:buClr>
              <a:buSzPts val="7688"/>
              <a:buNone/>
              <a:defRPr>
                <a:solidFill>
                  <a:srgbClr val="888888"/>
                </a:solidFill>
              </a:defRPr>
            </a:lvl4pPr>
            <a:lvl5pPr lvl="4" algn="ctr">
              <a:lnSpc>
                <a:spcPct val="100000"/>
              </a:lnSpc>
              <a:spcBef>
                <a:spcPts val="1846"/>
              </a:spcBef>
              <a:spcAft>
                <a:spcPts val="0"/>
              </a:spcAft>
              <a:buClr>
                <a:srgbClr val="888888"/>
              </a:buClr>
              <a:buSzPts val="7688"/>
              <a:buNone/>
              <a:defRPr>
                <a:solidFill>
                  <a:srgbClr val="888888"/>
                </a:solidFill>
              </a:defRPr>
            </a:lvl5pPr>
            <a:lvl6pPr lvl="5" algn="ctr">
              <a:lnSpc>
                <a:spcPct val="100000"/>
              </a:lnSpc>
              <a:spcBef>
                <a:spcPts val="1846"/>
              </a:spcBef>
              <a:spcAft>
                <a:spcPts val="0"/>
              </a:spcAft>
              <a:buClr>
                <a:srgbClr val="888888"/>
              </a:buClr>
              <a:buSzPts val="7688"/>
              <a:buNone/>
              <a:defRPr>
                <a:solidFill>
                  <a:srgbClr val="888888"/>
                </a:solidFill>
              </a:defRPr>
            </a:lvl6pPr>
            <a:lvl7pPr lvl="6" algn="ctr">
              <a:lnSpc>
                <a:spcPct val="100000"/>
              </a:lnSpc>
              <a:spcBef>
                <a:spcPts val="1846"/>
              </a:spcBef>
              <a:spcAft>
                <a:spcPts val="0"/>
              </a:spcAft>
              <a:buClr>
                <a:srgbClr val="888888"/>
              </a:buClr>
              <a:buSzPts val="7688"/>
              <a:buNone/>
              <a:defRPr>
                <a:solidFill>
                  <a:srgbClr val="888888"/>
                </a:solidFill>
              </a:defRPr>
            </a:lvl7pPr>
            <a:lvl8pPr lvl="7" algn="ctr">
              <a:lnSpc>
                <a:spcPct val="100000"/>
              </a:lnSpc>
              <a:spcBef>
                <a:spcPts val="1846"/>
              </a:spcBef>
              <a:spcAft>
                <a:spcPts val="0"/>
              </a:spcAft>
              <a:buClr>
                <a:srgbClr val="888888"/>
              </a:buClr>
              <a:buSzPts val="7688"/>
              <a:buNone/>
              <a:defRPr>
                <a:solidFill>
                  <a:srgbClr val="888888"/>
                </a:solidFill>
              </a:defRPr>
            </a:lvl8pPr>
            <a:lvl9pPr lvl="8" algn="ctr">
              <a:lnSpc>
                <a:spcPct val="100000"/>
              </a:lnSpc>
              <a:spcBef>
                <a:spcPts val="1846"/>
              </a:spcBef>
              <a:spcAft>
                <a:spcPts val="0"/>
              </a:spcAft>
              <a:buClr>
                <a:srgbClr val="888888"/>
              </a:buClr>
              <a:buSzPts val="7688"/>
              <a:buNone/>
              <a:defRPr>
                <a:solidFill>
                  <a:srgbClr val="888888"/>
                </a:solidFill>
              </a:defRPr>
            </a:lvl9pPr>
          </a:lstStyle>
          <a:p>
            <a:endParaRPr/>
          </a:p>
        </p:txBody>
      </p:sp>
      <p:sp>
        <p:nvSpPr>
          <p:cNvPr id="22" name="Google Shape;22;p5"/>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194560" y="1318262"/>
            <a:ext cx="39502080" cy="5486400"/>
          </a:xfrm>
          <a:prstGeom prst="rect">
            <a:avLst/>
          </a:prstGeom>
          <a:noFill/>
          <a:ln>
            <a:noFill/>
          </a:ln>
        </p:spPr>
        <p:txBody>
          <a:bodyPr spcFirstLastPara="1" wrap="square" lIns="376000" tIns="188000" rIns="376000" bIns="1880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2194560" y="7680973"/>
            <a:ext cx="39502080" cy="21724622"/>
          </a:xfrm>
          <a:prstGeom prst="rect">
            <a:avLst/>
          </a:prstGeom>
          <a:noFill/>
          <a:ln>
            <a:noFill/>
          </a:ln>
        </p:spPr>
        <p:txBody>
          <a:bodyPr spcFirstLastPara="1" wrap="square" lIns="376000" tIns="188000" rIns="376000" bIns="188000" anchor="t" anchorCtr="0">
            <a:normAutofit/>
          </a:bodyPr>
          <a:lstStyle>
            <a:lvl1pPr marL="457200" lvl="0" indent="-342900" algn="l">
              <a:lnSpc>
                <a:spcPct val="100000"/>
              </a:lnSpc>
              <a:spcBef>
                <a:spcPts val="432"/>
              </a:spcBef>
              <a:spcAft>
                <a:spcPts val="0"/>
              </a:spcAft>
              <a:buClr>
                <a:schemeClr val="dk1"/>
              </a:buClr>
              <a:buSzPts val="1800"/>
              <a:buChar char="•"/>
              <a:defRPr/>
            </a:lvl1pPr>
            <a:lvl2pPr marL="914400" lvl="1" indent="-342900" algn="l">
              <a:lnSpc>
                <a:spcPct val="100000"/>
              </a:lnSpc>
              <a:spcBef>
                <a:spcPts val="432"/>
              </a:spcBef>
              <a:spcAft>
                <a:spcPts val="0"/>
              </a:spcAft>
              <a:buClr>
                <a:schemeClr val="dk1"/>
              </a:buClr>
              <a:buSzPts val="1800"/>
              <a:buChar char="–"/>
              <a:defRPr/>
            </a:lvl2pPr>
            <a:lvl3pPr marL="1371600" lvl="2" indent="-342900" algn="l">
              <a:lnSpc>
                <a:spcPct val="100000"/>
              </a:lnSpc>
              <a:spcBef>
                <a:spcPts val="432"/>
              </a:spcBef>
              <a:spcAft>
                <a:spcPts val="0"/>
              </a:spcAft>
              <a:buClr>
                <a:schemeClr val="dk1"/>
              </a:buClr>
              <a:buSzPts val="1800"/>
              <a:buChar char="•"/>
              <a:defRPr/>
            </a:lvl3pPr>
            <a:lvl4pPr marL="1828800" lvl="3" indent="-342900" algn="l">
              <a:lnSpc>
                <a:spcPct val="100000"/>
              </a:lnSpc>
              <a:spcBef>
                <a:spcPts val="432"/>
              </a:spcBef>
              <a:spcAft>
                <a:spcPts val="0"/>
              </a:spcAft>
              <a:buClr>
                <a:schemeClr val="dk1"/>
              </a:buClr>
              <a:buSzPts val="1800"/>
              <a:buChar char="–"/>
              <a:defRPr/>
            </a:lvl4pPr>
            <a:lvl5pPr marL="2286000" lvl="4" indent="-342900" algn="l">
              <a:lnSpc>
                <a:spcPct val="100000"/>
              </a:lnSpc>
              <a:spcBef>
                <a:spcPts val="432"/>
              </a:spcBef>
              <a:spcAft>
                <a:spcPts val="0"/>
              </a:spcAft>
              <a:buClr>
                <a:schemeClr val="dk1"/>
              </a:buClr>
              <a:buSzPts val="1800"/>
              <a:buChar char="»"/>
              <a:defRPr/>
            </a:lvl5pPr>
            <a:lvl6pPr marL="2743200" lvl="5" indent="-342900" algn="l">
              <a:lnSpc>
                <a:spcPct val="100000"/>
              </a:lnSpc>
              <a:spcBef>
                <a:spcPts val="432"/>
              </a:spcBef>
              <a:spcAft>
                <a:spcPts val="0"/>
              </a:spcAft>
              <a:buClr>
                <a:schemeClr val="dk1"/>
              </a:buClr>
              <a:buSzPts val="1800"/>
              <a:buChar char="•"/>
              <a:defRPr/>
            </a:lvl6pPr>
            <a:lvl7pPr marL="3200400" lvl="6" indent="-342900" algn="l">
              <a:lnSpc>
                <a:spcPct val="100000"/>
              </a:lnSpc>
              <a:spcBef>
                <a:spcPts val="432"/>
              </a:spcBef>
              <a:spcAft>
                <a:spcPts val="0"/>
              </a:spcAft>
              <a:buClr>
                <a:schemeClr val="dk1"/>
              </a:buClr>
              <a:buSzPts val="1800"/>
              <a:buChar char="•"/>
              <a:defRPr/>
            </a:lvl7pPr>
            <a:lvl8pPr marL="3657600" lvl="7" indent="-342900" algn="l">
              <a:lnSpc>
                <a:spcPct val="100000"/>
              </a:lnSpc>
              <a:spcBef>
                <a:spcPts val="432"/>
              </a:spcBef>
              <a:spcAft>
                <a:spcPts val="0"/>
              </a:spcAft>
              <a:buClr>
                <a:schemeClr val="dk1"/>
              </a:buClr>
              <a:buSzPts val="1800"/>
              <a:buChar char="•"/>
              <a:defRPr/>
            </a:lvl8pPr>
            <a:lvl9pPr marL="4114800" lvl="8" indent="-342900" algn="l">
              <a:lnSpc>
                <a:spcPct val="100000"/>
              </a:lnSpc>
              <a:spcBef>
                <a:spcPts val="432"/>
              </a:spcBef>
              <a:spcAft>
                <a:spcPts val="0"/>
              </a:spcAft>
              <a:buClr>
                <a:schemeClr val="dk1"/>
              </a:buClr>
              <a:buSzPts val="1800"/>
              <a:buChar char="•"/>
              <a:defRPr/>
            </a:lvl9pPr>
          </a:lstStyle>
          <a:p>
            <a:endParaRPr/>
          </a:p>
        </p:txBody>
      </p:sp>
      <p:sp>
        <p:nvSpPr>
          <p:cNvPr id="28" name="Google Shape;28;p6"/>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467102" y="21153122"/>
            <a:ext cx="37307520" cy="6537960"/>
          </a:xfrm>
          <a:prstGeom prst="rect">
            <a:avLst/>
          </a:prstGeom>
          <a:noFill/>
          <a:ln>
            <a:noFill/>
          </a:ln>
        </p:spPr>
        <p:txBody>
          <a:bodyPr spcFirstLastPara="1" wrap="square" lIns="376000" tIns="188000" rIns="376000" bIns="188000" anchor="t" anchorCtr="0">
            <a:normAutofit/>
          </a:bodyPr>
          <a:lstStyle>
            <a:lvl1pPr lvl="0" algn="l">
              <a:lnSpc>
                <a:spcPct val="100000"/>
              </a:lnSpc>
              <a:spcBef>
                <a:spcPts val="0"/>
              </a:spcBef>
              <a:spcAft>
                <a:spcPts val="0"/>
              </a:spcAft>
              <a:buClr>
                <a:schemeClr val="dk1"/>
              </a:buClr>
              <a:buSzPts val="15469"/>
              <a:buFont typeface="Century Gothic"/>
              <a:buNone/>
              <a:defRPr sz="18563"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body" idx="1"/>
          </p:nvPr>
        </p:nvSpPr>
        <p:spPr>
          <a:xfrm>
            <a:off x="3467102" y="13952234"/>
            <a:ext cx="37307520" cy="7200898"/>
          </a:xfrm>
          <a:prstGeom prst="rect">
            <a:avLst/>
          </a:prstGeom>
          <a:noFill/>
          <a:ln>
            <a:noFill/>
          </a:ln>
        </p:spPr>
        <p:txBody>
          <a:bodyPr spcFirstLastPara="1" wrap="square" lIns="376000" tIns="188000" rIns="376000" bIns="188000" anchor="b" anchorCtr="0">
            <a:normAutofit/>
          </a:bodyPr>
          <a:lstStyle>
            <a:lvl1pPr marL="457200" lvl="0" indent="-228600" algn="l">
              <a:lnSpc>
                <a:spcPct val="100000"/>
              </a:lnSpc>
              <a:spcBef>
                <a:spcPts val="1846"/>
              </a:spcBef>
              <a:spcAft>
                <a:spcPts val="0"/>
              </a:spcAft>
              <a:buClr>
                <a:srgbClr val="888888"/>
              </a:buClr>
              <a:buSzPts val="7688"/>
              <a:buNone/>
              <a:defRPr sz="9223">
                <a:solidFill>
                  <a:srgbClr val="888888"/>
                </a:solidFill>
              </a:defRPr>
            </a:lvl1pPr>
            <a:lvl2pPr marL="914400" lvl="1" indent="-228600" algn="l">
              <a:lnSpc>
                <a:spcPct val="100000"/>
              </a:lnSpc>
              <a:spcBef>
                <a:spcPts val="1666"/>
              </a:spcBef>
              <a:spcAft>
                <a:spcPts val="0"/>
              </a:spcAft>
              <a:buClr>
                <a:srgbClr val="888888"/>
              </a:buClr>
              <a:buSzPts val="6938"/>
              <a:buNone/>
              <a:defRPr sz="8323">
                <a:solidFill>
                  <a:srgbClr val="888888"/>
                </a:solidFill>
              </a:defRPr>
            </a:lvl2pPr>
            <a:lvl3pPr marL="1371600" lvl="2" indent="-228600" algn="l">
              <a:lnSpc>
                <a:spcPct val="100000"/>
              </a:lnSpc>
              <a:spcBef>
                <a:spcPts val="1486"/>
              </a:spcBef>
              <a:spcAft>
                <a:spcPts val="0"/>
              </a:spcAft>
              <a:buClr>
                <a:srgbClr val="888888"/>
              </a:buClr>
              <a:buSzPts val="6188"/>
              <a:buNone/>
              <a:defRPr sz="7426">
                <a:solidFill>
                  <a:srgbClr val="888888"/>
                </a:solidFill>
              </a:defRPr>
            </a:lvl3pPr>
            <a:lvl4pPr marL="1828800" lvl="3" indent="-228600" algn="l">
              <a:lnSpc>
                <a:spcPct val="100000"/>
              </a:lnSpc>
              <a:spcBef>
                <a:spcPts val="1306"/>
              </a:spcBef>
              <a:spcAft>
                <a:spcPts val="0"/>
              </a:spcAft>
              <a:buClr>
                <a:srgbClr val="888888"/>
              </a:buClr>
              <a:buSzPts val="5438"/>
              <a:buNone/>
              <a:defRPr sz="6526">
                <a:solidFill>
                  <a:srgbClr val="888888"/>
                </a:solidFill>
              </a:defRPr>
            </a:lvl4pPr>
            <a:lvl5pPr marL="2286000" lvl="4" indent="-228600" algn="l">
              <a:lnSpc>
                <a:spcPct val="100000"/>
              </a:lnSpc>
              <a:spcBef>
                <a:spcPts val="1306"/>
              </a:spcBef>
              <a:spcAft>
                <a:spcPts val="0"/>
              </a:spcAft>
              <a:buClr>
                <a:srgbClr val="888888"/>
              </a:buClr>
              <a:buSzPts val="5438"/>
              <a:buNone/>
              <a:defRPr sz="6526">
                <a:solidFill>
                  <a:srgbClr val="888888"/>
                </a:solidFill>
              </a:defRPr>
            </a:lvl5pPr>
            <a:lvl6pPr marL="2743200" lvl="5" indent="-228600" algn="l">
              <a:lnSpc>
                <a:spcPct val="100000"/>
              </a:lnSpc>
              <a:spcBef>
                <a:spcPts val="1306"/>
              </a:spcBef>
              <a:spcAft>
                <a:spcPts val="0"/>
              </a:spcAft>
              <a:buClr>
                <a:srgbClr val="888888"/>
              </a:buClr>
              <a:buSzPts val="5438"/>
              <a:buNone/>
              <a:defRPr sz="6526">
                <a:solidFill>
                  <a:srgbClr val="888888"/>
                </a:solidFill>
              </a:defRPr>
            </a:lvl6pPr>
            <a:lvl7pPr marL="3200400" lvl="6" indent="-228600" algn="l">
              <a:lnSpc>
                <a:spcPct val="100000"/>
              </a:lnSpc>
              <a:spcBef>
                <a:spcPts val="1306"/>
              </a:spcBef>
              <a:spcAft>
                <a:spcPts val="0"/>
              </a:spcAft>
              <a:buClr>
                <a:srgbClr val="888888"/>
              </a:buClr>
              <a:buSzPts val="5438"/>
              <a:buNone/>
              <a:defRPr sz="6526">
                <a:solidFill>
                  <a:srgbClr val="888888"/>
                </a:solidFill>
              </a:defRPr>
            </a:lvl7pPr>
            <a:lvl8pPr marL="3657600" lvl="7" indent="-228600" algn="l">
              <a:lnSpc>
                <a:spcPct val="100000"/>
              </a:lnSpc>
              <a:spcBef>
                <a:spcPts val="1306"/>
              </a:spcBef>
              <a:spcAft>
                <a:spcPts val="0"/>
              </a:spcAft>
              <a:buClr>
                <a:srgbClr val="888888"/>
              </a:buClr>
              <a:buSzPts val="5438"/>
              <a:buNone/>
              <a:defRPr sz="6526">
                <a:solidFill>
                  <a:srgbClr val="888888"/>
                </a:solidFill>
              </a:defRPr>
            </a:lvl8pPr>
            <a:lvl9pPr marL="4114800" lvl="8" indent="-228600" algn="l">
              <a:lnSpc>
                <a:spcPct val="100000"/>
              </a:lnSpc>
              <a:spcBef>
                <a:spcPts val="1306"/>
              </a:spcBef>
              <a:spcAft>
                <a:spcPts val="0"/>
              </a:spcAft>
              <a:buClr>
                <a:srgbClr val="888888"/>
              </a:buClr>
              <a:buSzPts val="5438"/>
              <a:buNone/>
              <a:defRPr sz="6526">
                <a:solidFill>
                  <a:srgbClr val="888888"/>
                </a:solidFill>
              </a:defRPr>
            </a:lvl9pPr>
          </a:lstStyle>
          <a:p>
            <a:endParaRPr/>
          </a:p>
        </p:txBody>
      </p:sp>
      <p:sp>
        <p:nvSpPr>
          <p:cNvPr id="34" name="Google Shape;34;p7"/>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2194560" y="1318262"/>
            <a:ext cx="39502080" cy="5486400"/>
          </a:xfrm>
          <a:prstGeom prst="rect">
            <a:avLst/>
          </a:prstGeom>
          <a:noFill/>
          <a:ln>
            <a:noFill/>
          </a:ln>
        </p:spPr>
        <p:txBody>
          <a:bodyPr spcFirstLastPara="1" wrap="square" lIns="376000" tIns="188000" rIns="376000" bIns="1880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
          <p:cNvSpPr txBox="1">
            <a:spLocks noGrp="1"/>
          </p:cNvSpPr>
          <p:nvPr>
            <p:ph type="body" idx="1"/>
          </p:nvPr>
        </p:nvSpPr>
        <p:spPr>
          <a:xfrm>
            <a:off x="2194560" y="7680973"/>
            <a:ext cx="19385280" cy="21724622"/>
          </a:xfrm>
          <a:prstGeom prst="rect">
            <a:avLst/>
          </a:prstGeom>
          <a:noFill/>
          <a:ln>
            <a:noFill/>
          </a:ln>
        </p:spPr>
        <p:txBody>
          <a:bodyPr spcFirstLastPara="1" wrap="square" lIns="376000" tIns="188000" rIns="376000" bIns="188000" anchor="t" anchorCtr="0">
            <a:normAutofit/>
          </a:bodyPr>
          <a:lstStyle>
            <a:lvl1pPr marL="457200" lvl="0" indent="-913193" algn="l">
              <a:lnSpc>
                <a:spcPct val="100000"/>
              </a:lnSpc>
              <a:spcBef>
                <a:spcPts val="2587"/>
              </a:spcBef>
              <a:spcAft>
                <a:spcPts val="0"/>
              </a:spcAft>
              <a:buClr>
                <a:schemeClr val="dk1"/>
              </a:buClr>
              <a:buSzPts val="10781"/>
              <a:buChar char="•"/>
              <a:defRPr sz="12936"/>
            </a:lvl1pPr>
            <a:lvl2pPr marL="914400" lvl="1" indent="-817943" algn="l">
              <a:lnSpc>
                <a:spcPct val="100000"/>
              </a:lnSpc>
              <a:spcBef>
                <a:spcPts val="2227"/>
              </a:spcBef>
              <a:spcAft>
                <a:spcPts val="0"/>
              </a:spcAft>
              <a:buClr>
                <a:schemeClr val="dk1"/>
              </a:buClr>
              <a:buSzPts val="9281"/>
              <a:buChar char="–"/>
              <a:defRPr sz="11136"/>
            </a:lvl2pPr>
            <a:lvl3pPr marL="1371600" lvl="2" indent="-716788" algn="l">
              <a:lnSpc>
                <a:spcPct val="100000"/>
              </a:lnSpc>
              <a:spcBef>
                <a:spcPts val="1846"/>
              </a:spcBef>
              <a:spcAft>
                <a:spcPts val="0"/>
              </a:spcAft>
              <a:buClr>
                <a:schemeClr val="dk1"/>
              </a:buClr>
              <a:buSzPts val="7688"/>
              <a:buChar char="•"/>
              <a:defRPr sz="9223"/>
            </a:lvl3pPr>
            <a:lvl4pPr marL="1828800" lvl="3" indent="-669163" algn="l">
              <a:lnSpc>
                <a:spcPct val="100000"/>
              </a:lnSpc>
              <a:spcBef>
                <a:spcPts val="1666"/>
              </a:spcBef>
              <a:spcAft>
                <a:spcPts val="0"/>
              </a:spcAft>
              <a:buClr>
                <a:schemeClr val="dk1"/>
              </a:buClr>
              <a:buSzPts val="6938"/>
              <a:buChar char="–"/>
              <a:defRPr sz="8323"/>
            </a:lvl4pPr>
            <a:lvl5pPr marL="2286000" lvl="4" indent="-669163" algn="l">
              <a:lnSpc>
                <a:spcPct val="100000"/>
              </a:lnSpc>
              <a:spcBef>
                <a:spcPts val="1666"/>
              </a:spcBef>
              <a:spcAft>
                <a:spcPts val="0"/>
              </a:spcAft>
              <a:buClr>
                <a:schemeClr val="dk1"/>
              </a:buClr>
              <a:buSzPts val="6938"/>
              <a:buChar char="»"/>
              <a:defRPr sz="8323"/>
            </a:lvl5pPr>
            <a:lvl6pPr marL="2743200" lvl="5" indent="-669163" algn="l">
              <a:lnSpc>
                <a:spcPct val="100000"/>
              </a:lnSpc>
              <a:spcBef>
                <a:spcPts val="1666"/>
              </a:spcBef>
              <a:spcAft>
                <a:spcPts val="0"/>
              </a:spcAft>
              <a:buClr>
                <a:schemeClr val="dk1"/>
              </a:buClr>
              <a:buSzPts val="6938"/>
              <a:buChar char="•"/>
              <a:defRPr sz="8323"/>
            </a:lvl6pPr>
            <a:lvl7pPr marL="3200400" lvl="6" indent="-669163" algn="l">
              <a:lnSpc>
                <a:spcPct val="100000"/>
              </a:lnSpc>
              <a:spcBef>
                <a:spcPts val="1666"/>
              </a:spcBef>
              <a:spcAft>
                <a:spcPts val="0"/>
              </a:spcAft>
              <a:buClr>
                <a:schemeClr val="dk1"/>
              </a:buClr>
              <a:buSzPts val="6938"/>
              <a:buChar char="•"/>
              <a:defRPr sz="8323"/>
            </a:lvl7pPr>
            <a:lvl8pPr marL="3657600" lvl="7" indent="-669163" algn="l">
              <a:lnSpc>
                <a:spcPct val="100000"/>
              </a:lnSpc>
              <a:spcBef>
                <a:spcPts val="1666"/>
              </a:spcBef>
              <a:spcAft>
                <a:spcPts val="0"/>
              </a:spcAft>
              <a:buClr>
                <a:schemeClr val="dk1"/>
              </a:buClr>
              <a:buSzPts val="6938"/>
              <a:buChar char="•"/>
              <a:defRPr sz="8323"/>
            </a:lvl8pPr>
            <a:lvl9pPr marL="4114800" lvl="8" indent="-669163" algn="l">
              <a:lnSpc>
                <a:spcPct val="100000"/>
              </a:lnSpc>
              <a:spcBef>
                <a:spcPts val="1666"/>
              </a:spcBef>
              <a:spcAft>
                <a:spcPts val="0"/>
              </a:spcAft>
              <a:buClr>
                <a:schemeClr val="dk1"/>
              </a:buClr>
              <a:buSzPts val="6938"/>
              <a:buChar char="•"/>
              <a:defRPr sz="8323"/>
            </a:lvl9pPr>
          </a:lstStyle>
          <a:p>
            <a:endParaRPr/>
          </a:p>
        </p:txBody>
      </p:sp>
      <p:sp>
        <p:nvSpPr>
          <p:cNvPr id="40" name="Google Shape;40;p8"/>
          <p:cNvSpPr txBox="1">
            <a:spLocks noGrp="1"/>
          </p:cNvSpPr>
          <p:nvPr>
            <p:ph type="body" idx="2"/>
          </p:nvPr>
        </p:nvSpPr>
        <p:spPr>
          <a:xfrm>
            <a:off x="22311360" y="7680973"/>
            <a:ext cx="19385280" cy="21724622"/>
          </a:xfrm>
          <a:prstGeom prst="rect">
            <a:avLst/>
          </a:prstGeom>
          <a:noFill/>
          <a:ln>
            <a:noFill/>
          </a:ln>
        </p:spPr>
        <p:txBody>
          <a:bodyPr spcFirstLastPara="1" wrap="square" lIns="376000" tIns="188000" rIns="376000" bIns="188000" anchor="t" anchorCtr="0">
            <a:normAutofit/>
          </a:bodyPr>
          <a:lstStyle>
            <a:lvl1pPr marL="457200" lvl="0" indent="-913193" algn="l">
              <a:lnSpc>
                <a:spcPct val="100000"/>
              </a:lnSpc>
              <a:spcBef>
                <a:spcPts val="2587"/>
              </a:spcBef>
              <a:spcAft>
                <a:spcPts val="0"/>
              </a:spcAft>
              <a:buClr>
                <a:schemeClr val="dk1"/>
              </a:buClr>
              <a:buSzPts val="10781"/>
              <a:buChar char="•"/>
              <a:defRPr sz="12936"/>
            </a:lvl1pPr>
            <a:lvl2pPr marL="914400" lvl="1" indent="-817943" algn="l">
              <a:lnSpc>
                <a:spcPct val="100000"/>
              </a:lnSpc>
              <a:spcBef>
                <a:spcPts val="2227"/>
              </a:spcBef>
              <a:spcAft>
                <a:spcPts val="0"/>
              </a:spcAft>
              <a:buClr>
                <a:schemeClr val="dk1"/>
              </a:buClr>
              <a:buSzPts val="9281"/>
              <a:buChar char="–"/>
              <a:defRPr sz="11136"/>
            </a:lvl2pPr>
            <a:lvl3pPr marL="1371600" lvl="2" indent="-716788" algn="l">
              <a:lnSpc>
                <a:spcPct val="100000"/>
              </a:lnSpc>
              <a:spcBef>
                <a:spcPts val="1846"/>
              </a:spcBef>
              <a:spcAft>
                <a:spcPts val="0"/>
              </a:spcAft>
              <a:buClr>
                <a:schemeClr val="dk1"/>
              </a:buClr>
              <a:buSzPts val="7688"/>
              <a:buChar char="•"/>
              <a:defRPr sz="9223"/>
            </a:lvl3pPr>
            <a:lvl4pPr marL="1828800" lvl="3" indent="-669163" algn="l">
              <a:lnSpc>
                <a:spcPct val="100000"/>
              </a:lnSpc>
              <a:spcBef>
                <a:spcPts val="1666"/>
              </a:spcBef>
              <a:spcAft>
                <a:spcPts val="0"/>
              </a:spcAft>
              <a:buClr>
                <a:schemeClr val="dk1"/>
              </a:buClr>
              <a:buSzPts val="6938"/>
              <a:buChar char="–"/>
              <a:defRPr sz="8323"/>
            </a:lvl4pPr>
            <a:lvl5pPr marL="2286000" lvl="4" indent="-669163" algn="l">
              <a:lnSpc>
                <a:spcPct val="100000"/>
              </a:lnSpc>
              <a:spcBef>
                <a:spcPts val="1666"/>
              </a:spcBef>
              <a:spcAft>
                <a:spcPts val="0"/>
              </a:spcAft>
              <a:buClr>
                <a:schemeClr val="dk1"/>
              </a:buClr>
              <a:buSzPts val="6938"/>
              <a:buChar char="»"/>
              <a:defRPr sz="8323"/>
            </a:lvl5pPr>
            <a:lvl6pPr marL="2743200" lvl="5" indent="-669163" algn="l">
              <a:lnSpc>
                <a:spcPct val="100000"/>
              </a:lnSpc>
              <a:spcBef>
                <a:spcPts val="1666"/>
              </a:spcBef>
              <a:spcAft>
                <a:spcPts val="0"/>
              </a:spcAft>
              <a:buClr>
                <a:schemeClr val="dk1"/>
              </a:buClr>
              <a:buSzPts val="6938"/>
              <a:buChar char="•"/>
              <a:defRPr sz="8323"/>
            </a:lvl6pPr>
            <a:lvl7pPr marL="3200400" lvl="6" indent="-669163" algn="l">
              <a:lnSpc>
                <a:spcPct val="100000"/>
              </a:lnSpc>
              <a:spcBef>
                <a:spcPts val="1666"/>
              </a:spcBef>
              <a:spcAft>
                <a:spcPts val="0"/>
              </a:spcAft>
              <a:buClr>
                <a:schemeClr val="dk1"/>
              </a:buClr>
              <a:buSzPts val="6938"/>
              <a:buChar char="•"/>
              <a:defRPr sz="8323"/>
            </a:lvl7pPr>
            <a:lvl8pPr marL="3657600" lvl="7" indent="-669163" algn="l">
              <a:lnSpc>
                <a:spcPct val="100000"/>
              </a:lnSpc>
              <a:spcBef>
                <a:spcPts val="1666"/>
              </a:spcBef>
              <a:spcAft>
                <a:spcPts val="0"/>
              </a:spcAft>
              <a:buClr>
                <a:schemeClr val="dk1"/>
              </a:buClr>
              <a:buSzPts val="6938"/>
              <a:buChar char="•"/>
              <a:defRPr sz="8323"/>
            </a:lvl8pPr>
            <a:lvl9pPr marL="4114800" lvl="8" indent="-669163" algn="l">
              <a:lnSpc>
                <a:spcPct val="100000"/>
              </a:lnSpc>
              <a:spcBef>
                <a:spcPts val="1666"/>
              </a:spcBef>
              <a:spcAft>
                <a:spcPts val="0"/>
              </a:spcAft>
              <a:buClr>
                <a:schemeClr val="dk1"/>
              </a:buClr>
              <a:buSzPts val="6938"/>
              <a:buChar char="•"/>
              <a:defRPr sz="8323"/>
            </a:lvl9pPr>
          </a:lstStyle>
          <a:p>
            <a:endParaRPr/>
          </a:p>
        </p:txBody>
      </p:sp>
      <p:sp>
        <p:nvSpPr>
          <p:cNvPr id="41" name="Google Shape;41;p8"/>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2194560" y="1318262"/>
            <a:ext cx="39502080" cy="5486400"/>
          </a:xfrm>
          <a:prstGeom prst="rect">
            <a:avLst/>
          </a:prstGeom>
          <a:noFill/>
          <a:ln>
            <a:noFill/>
          </a:ln>
        </p:spPr>
        <p:txBody>
          <a:bodyPr spcFirstLastPara="1" wrap="square" lIns="376000" tIns="188000" rIns="376000" bIns="188000" anchor="ctr" anchorCtr="0">
            <a:normAutofit/>
          </a:bodyPr>
          <a:lstStyle>
            <a:lvl1pPr lvl="0" algn="ctr">
              <a:lnSpc>
                <a:spcPct val="100000"/>
              </a:lnSpc>
              <a:spcBef>
                <a:spcPts val="0"/>
              </a:spcBef>
              <a:spcAft>
                <a:spcPts val="0"/>
              </a:spcAft>
              <a:buClr>
                <a:schemeClr val="dk1"/>
              </a:buClr>
              <a:buSzPts val="16969"/>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
          <p:cNvSpPr txBox="1">
            <a:spLocks noGrp="1"/>
          </p:cNvSpPr>
          <p:nvPr>
            <p:ph type="body" idx="1"/>
          </p:nvPr>
        </p:nvSpPr>
        <p:spPr>
          <a:xfrm>
            <a:off x="2194560" y="7368543"/>
            <a:ext cx="19392902" cy="3070858"/>
          </a:xfrm>
          <a:prstGeom prst="rect">
            <a:avLst/>
          </a:prstGeom>
          <a:noFill/>
          <a:ln>
            <a:noFill/>
          </a:ln>
        </p:spPr>
        <p:txBody>
          <a:bodyPr spcFirstLastPara="1" wrap="square" lIns="376000" tIns="188000" rIns="376000" bIns="188000" anchor="b" anchorCtr="0">
            <a:normAutofit/>
          </a:bodyPr>
          <a:lstStyle>
            <a:lvl1pPr marL="457200" lvl="0" indent="-228600" algn="l">
              <a:lnSpc>
                <a:spcPct val="100000"/>
              </a:lnSpc>
              <a:spcBef>
                <a:spcPts val="2227"/>
              </a:spcBef>
              <a:spcAft>
                <a:spcPts val="0"/>
              </a:spcAft>
              <a:buClr>
                <a:schemeClr val="dk1"/>
              </a:buClr>
              <a:buSzPts val="9281"/>
              <a:buNone/>
              <a:defRPr sz="11136" b="1"/>
            </a:lvl1pPr>
            <a:lvl2pPr marL="914400" lvl="1" indent="-228600" algn="l">
              <a:lnSpc>
                <a:spcPct val="100000"/>
              </a:lnSpc>
              <a:spcBef>
                <a:spcPts val="1846"/>
              </a:spcBef>
              <a:spcAft>
                <a:spcPts val="0"/>
              </a:spcAft>
              <a:buClr>
                <a:schemeClr val="dk1"/>
              </a:buClr>
              <a:buSzPts val="7688"/>
              <a:buNone/>
              <a:defRPr sz="9223" b="1"/>
            </a:lvl2pPr>
            <a:lvl3pPr marL="1371600" lvl="2" indent="-228600" algn="l">
              <a:lnSpc>
                <a:spcPct val="100000"/>
              </a:lnSpc>
              <a:spcBef>
                <a:spcPts val="1666"/>
              </a:spcBef>
              <a:spcAft>
                <a:spcPts val="0"/>
              </a:spcAft>
              <a:buClr>
                <a:schemeClr val="dk1"/>
              </a:buClr>
              <a:buSzPts val="6938"/>
              <a:buNone/>
              <a:defRPr sz="8323" b="1"/>
            </a:lvl3pPr>
            <a:lvl4pPr marL="1828800" lvl="3" indent="-228600" algn="l">
              <a:lnSpc>
                <a:spcPct val="100000"/>
              </a:lnSpc>
              <a:spcBef>
                <a:spcPts val="1486"/>
              </a:spcBef>
              <a:spcAft>
                <a:spcPts val="0"/>
              </a:spcAft>
              <a:buClr>
                <a:schemeClr val="dk1"/>
              </a:buClr>
              <a:buSzPts val="6188"/>
              <a:buNone/>
              <a:defRPr sz="7426" b="1"/>
            </a:lvl4pPr>
            <a:lvl5pPr marL="2286000" lvl="4" indent="-228600" algn="l">
              <a:lnSpc>
                <a:spcPct val="100000"/>
              </a:lnSpc>
              <a:spcBef>
                <a:spcPts val="1486"/>
              </a:spcBef>
              <a:spcAft>
                <a:spcPts val="0"/>
              </a:spcAft>
              <a:buClr>
                <a:schemeClr val="dk1"/>
              </a:buClr>
              <a:buSzPts val="6188"/>
              <a:buNone/>
              <a:defRPr sz="7426" b="1"/>
            </a:lvl5pPr>
            <a:lvl6pPr marL="2743200" lvl="5" indent="-228600" algn="l">
              <a:lnSpc>
                <a:spcPct val="100000"/>
              </a:lnSpc>
              <a:spcBef>
                <a:spcPts val="1486"/>
              </a:spcBef>
              <a:spcAft>
                <a:spcPts val="0"/>
              </a:spcAft>
              <a:buClr>
                <a:schemeClr val="dk1"/>
              </a:buClr>
              <a:buSzPts val="6188"/>
              <a:buNone/>
              <a:defRPr sz="7426" b="1"/>
            </a:lvl6pPr>
            <a:lvl7pPr marL="3200400" lvl="6" indent="-228600" algn="l">
              <a:lnSpc>
                <a:spcPct val="100000"/>
              </a:lnSpc>
              <a:spcBef>
                <a:spcPts val="1486"/>
              </a:spcBef>
              <a:spcAft>
                <a:spcPts val="0"/>
              </a:spcAft>
              <a:buClr>
                <a:schemeClr val="dk1"/>
              </a:buClr>
              <a:buSzPts val="6188"/>
              <a:buNone/>
              <a:defRPr sz="7426" b="1"/>
            </a:lvl7pPr>
            <a:lvl8pPr marL="3657600" lvl="7" indent="-228600" algn="l">
              <a:lnSpc>
                <a:spcPct val="100000"/>
              </a:lnSpc>
              <a:spcBef>
                <a:spcPts val="1486"/>
              </a:spcBef>
              <a:spcAft>
                <a:spcPts val="0"/>
              </a:spcAft>
              <a:buClr>
                <a:schemeClr val="dk1"/>
              </a:buClr>
              <a:buSzPts val="6188"/>
              <a:buNone/>
              <a:defRPr sz="7426" b="1"/>
            </a:lvl8pPr>
            <a:lvl9pPr marL="4114800" lvl="8" indent="-228600" algn="l">
              <a:lnSpc>
                <a:spcPct val="100000"/>
              </a:lnSpc>
              <a:spcBef>
                <a:spcPts val="1486"/>
              </a:spcBef>
              <a:spcAft>
                <a:spcPts val="0"/>
              </a:spcAft>
              <a:buClr>
                <a:schemeClr val="dk1"/>
              </a:buClr>
              <a:buSzPts val="6188"/>
              <a:buNone/>
              <a:defRPr sz="7426" b="1"/>
            </a:lvl9pPr>
          </a:lstStyle>
          <a:p>
            <a:endParaRPr/>
          </a:p>
        </p:txBody>
      </p:sp>
      <p:sp>
        <p:nvSpPr>
          <p:cNvPr id="47" name="Google Shape;47;p9"/>
          <p:cNvSpPr txBox="1">
            <a:spLocks noGrp="1"/>
          </p:cNvSpPr>
          <p:nvPr>
            <p:ph type="body" idx="2"/>
          </p:nvPr>
        </p:nvSpPr>
        <p:spPr>
          <a:xfrm>
            <a:off x="2194560" y="10439401"/>
            <a:ext cx="19392902" cy="18966182"/>
          </a:xfrm>
          <a:prstGeom prst="rect">
            <a:avLst/>
          </a:prstGeom>
          <a:noFill/>
          <a:ln>
            <a:noFill/>
          </a:ln>
        </p:spPr>
        <p:txBody>
          <a:bodyPr spcFirstLastPara="1" wrap="square" lIns="376000" tIns="188000" rIns="376000" bIns="188000" anchor="t" anchorCtr="0">
            <a:normAutofit/>
          </a:bodyPr>
          <a:lstStyle>
            <a:lvl1pPr marL="457200" lvl="0" indent="-817943" algn="l">
              <a:lnSpc>
                <a:spcPct val="100000"/>
              </a:lnSpc>
              <a:spcBef>
                <a:spcPts val="2227"/>
              </a:spcBef>
              <a:spcAft>
                <a:spcPts val="0"/>
              </a:spcAft>
              <a:buClr>
                <a:schemeClr val="dk1"/>
              </a:buClr>
              <a:buSzPts val="9281"/>
              <a:buChar char="•"/>
              <a:defRPr sz="11136"/>
            </a:lvl1pPr>
            <a:lvl2pPr marL="914400" lvl="1" indent="-716788" algn="l">
              <a:lnSpc>
                <a:spcPct val="100000"/>
              </a:lnSpc>
              <a:spcBef>
                <a:spcPts val="1846"/>
              </a:spcBef>
              <a:spcAft>
                <a:spcPts val="0"/>
              </a:spcAft>
              <a:buClr>
                <a:schemeClr val="dk1"/>
              </a:buClr>
              <a:buSzPts val="7688"/>
              <a:buChar char="–"/>
              <a:defRPr sz="9223"/>
            </a:lvl2pPr>
            <a:lvl3pPr marL="1371600" lvl="2" indent="-669163" algn="l">
              <a:lnSpc>
                <a:spcPct val="100000"/>
              </a:lnSpc>
              <a:spcBef>
                <a:spcPts val="1666"/>
              </a:spcBef>
              <a:spcAft>
                <a:spcPts val="0"/>
              </a:spcAft>
              <a:buClr>
                <a:schemeClr val="dk1"/>
              </a:buClr>
              <a:buSzPts val="6938"/>
              <a:buChar char="•"/>
              <a:defRPr sz="8323"/>
            </a:lvl3pPr>
            <a:lvl4pPr marL="1828800" lvl="3" indent="-621538" algn="l">
              <a:lnSpc>
                <a:spcPct val="100000"/>
              </a:lnSpc>
              <a:spcBef>
                <a:spcPts val="1486"/>
              </a:spcBef>
              <a:spcAft>
                <a:spcPts val="0"/>
              </a:spcAft>
              <a:buClr>
                <a:schemeClr val="dk1"/>
              </a:buClr>
              <a:buSzPts val="6188"/>
              <a:buChar char="–"/>
              <a:defRPr sz="7426"/>
            </a:lvl4pPr>
            <a:lvl5pPr marL="2286000" lvl="4" indent="-621538" algn="l">
              <a:lnSpc>
                <a:spcPct val="100000"/>
              </a:lnSpc>
              <a:spcBef>
                <a:spcPts val="1486"/>
              </a:spcBef>
              <a:spcAft>
                <a:spcPts val="0"/>
              </a:spcAft>
              <a:buClr>
                <a:schemeClr val="dk1"/>
              </a:buClr>
              <a:buSzPts val="6188"/>
              <a:buChar char="»"/>
              <a:defRPr sz="7426"/>
            </a:lvl5pPr>
            <a:lvl6pPr marL="2743200" lvl="5" indent="-621538" algn="l">
              <a:lnSpc>
                <a:spcPct val="100000"/>
              </a:lnSpc>
              <a:spcBef>
                <a:spcPts val="1486"/>
              </a:spcBef>
              <a:spcAft>
                <a:spcPts val="0"/>
              </a:spcAft>
              <a:buClr>
                <a:schemeClr val="dk1"/>
              </a:buClr>
              <a:buSzPts val="6188"/>
              <a:buChar char="•"/>
              <a:defRPr sz="7426"/>
            </a:lvl6pPr>
            <a:lvl7pPr marL="3200400" lvl="6" indent="-621538" algn="l">
              <a:lnSpc>
                <a:spcPct val="100000"/>
              </a:lnSpc>
              <a:spcBef>
                <a:spcPts val="1486"/>
              </a:spcBef>
              <a:spcAft>
                <a:spcPts val="0"/>
              </a:spcAft>
              <a:buClr>
                <a:schemeClr val="dk1"/>
              </a:buClr>
              <a:buSzPts val="6188"/>
              <a:buChar char="•"/>
              <a:defRPr sz="7426"/>
            </a:lvl7pPr>
            <a:lvl8pPr marL="3657600" lvl="7" indent="-621538" algn="l">
              <a:lnSpc>
                <a:spcPct val="100000"/>
              </a:lnSpc>
              <a:spcBef>
                <a:spcPts val="1486"/>
              </a:spcBef>
              <a:spcAft>
                <a:spcPts val="0"/>
              </a:spcAft>
              <a:buClr>
                <a:schemeClr val="dk1"/>
              </a:buClr>
              <a:buSzPts val="6188"/>
              <a:buChar char="•"/>
              <a:defRPr sz="7426"/>
            </a:lvl8pPr>
            <a:lvl9pPr marL="4114800" lvl="8" indent="-621538" algn="l">
              <a:lnSpc>
                <a:spcPct val="100000"/>
              </a:lnSpc>
              <a:spcBef>
                <a:spcPts val="1486"/>
              </a:spcBef>
              <a:spcAft>
                <a:spcPts val="0"/>
              </a:spcAft>
              <a:buClr>
                <a:schemeClr val="dk1"/>
              </a:buClr>
              <a:buSzPts val="6188"/>
              <a:buChar char="•"/>
              <a:defRPr sz="7426"/>
            </a:lvl9pPr>
          </a:lstStyle>
          <a:p>
            <a:endParaRPr/>
          </a:p>
        </p:txBody>
      </p:sp>
      <p:sp>
        <p:nvSpPr>
          <p:cNvPr id="48" name="Google Shape;48;p9"/>
          <p:cNvSpPr txBox="1">
            <a:spLocks noGrp="1"/>
          </p:cNvSpPr>
          <p:nvPr>
            <p:ph type="body" idx="3"/>
          </p:nvPr>
        </p:nvSpPr>
        <p:spPr>
          <a:xfrm>
            <a:off x="22296132" y="7368543"/>
            <a:ext cx="19400520" cy="3070858"/>
          </a:xfrm>
          <a:prstGeom prst="rect">
            <a:avLst/>
          </a:prstGeom>
          <a:noFill/>
          <a:ln>
            <a:noFill/>
          </a:ln>
        </p:spPr>
        <p:txBody>
          <a:bodyPr spcFirstLastPara="1" wrap="square" lIns="376000" tIns="188000" rIns="376000" bIns="188000" anchor="b" anchorCtr="0">
            <a:normAutofit/>
          </a:bodyPr>
          <a:lstStyle>
            <a:lvl1pPr marL="457200" lvl="0" indent="-228600" algn="l">
              <a:lnSpc>
                <a:spcPct val="100000"/>
              </a:lnSpc>
              <a:spcBef>
                <a:spcPts val="2227"/>
              </a:spcBef>
              <a:spcAft>
                <a:spcPts val="0"/>
              </a:spcAft>
              <a:buClr>
                <a:schemeClr val="dk1"/>
              </a:buClr>
              <a:buSzPts val="9281"/>
              <a:buNone/>
              <a:defRPr sz="11136" b="1"/>
            </a:lvl1pPr>
            <a:lvl2pPr marL="914400" lvl="1" indent="-228600" algn="l">
              <a:lnSpc>
                <a:spcPct val="100000"/>
              </a:lnSpc>
              <a:spcBef>
                <a:spcPts val="1846"/>
              </a:spcBef>
              <a:spcAft>
                <a:spcPts val="0"/>
              </a:spcAft>
              <a:buClr>
                <a:schemeClr val="dk1"/>
              </a:buClr>
              <a:buSzPts val="7688"/>
              <a:buNone/>
              <a:defRPr sz="9223" b="1"/>
            </a:lvl2pPr>
            <a:lvl3pPr marL="1371600" lvl="2" indent="-228600" algn="l">
              <a:lnSpc>
                <a:spcPct val="100000"/>
              </a:lnSpc>
              <a:spcBef>
                <a:spcPts val="1666"/>
              </a:spcBef>
              <a:spcAft>
                <a:spcPts val="0"/>
              </a:spcAft>
              <a:buClr>
                <a:schemeClr val="dk1"/>
              </a:buClr>
              <a:buSzPts val="6938"/>
              <a:buNone/>
              <a:defRPr sz="8323" b="1"/>
            </a:lvl3pPr>
            <a:lvl4pPr marL="1828800" lvl="3" indent="-228600" algn="l">
              <a:lnSpc>
                <a:spcPct val="100000"/>
              </a:lnSpc>
              <a:spcBef>
                <a:spcPts val="1486"/>
              </a:spcBef>
              <a:spcAft>
                <a:spcPts val="0"/>
              </a:spcAft>
              <a:buClr>
                <a:schemeClr val="dk1"/>
              </a:buClr>
              <a:buSzPts val="6188"/>
              <a:buNone/>
              <a:defRPr sz="7426" b="1"/>
            </a:lvl4pPr>
            <a:lvl5pPr marL="2286000" lvl="4" indent="-228600" algn="l">
              <a:lnSpc>
                <a:spcPct val="100000"/>
              </a:lnSpc>
              <a:spcBef>
                <a:spcPts val="1486"/>
              </a:spcBef>
              <a:spcAft>
                <a:spcPts val="0"/>
              </a:spcAft>
              <a:buClr>
                <a:schemeClr val="dk1"/>
              </a:buClr>
              <a:buSzPts val="6188"/>
              <a:buNone/>
              <a:defRPr sz="7426" b="1"/>
            </a:lvl5pPr>
            <a:lvl6pPr marL="2743200" lvl="5" indent="-228600" algn="l">
              <a:lnSpc>
                <a:spcPct val="100000"/>
              </a:lnSpc>
              <a:spcBef>
                <a:spcPts val="1486"/>
              </a:spcBef>
              <a:spcAft>
                <a:spcPts val="0"/>
              </a:spcAft>
              <a:buClr>
                <a:schemeClr val="dk1"/>
              </a:buClr>
              <a:buSzPts val="6188"/>
              <a:buNone/>
              <a:defRPr sz="7426" b="1"/>
            </a:lvl6pPr>
            <a:lvl7pPr marL="3200400" lvl="6" indent="-228600" algn="l">
              <a:lnSpc>
                <a:spcPct val="100000"/>
              </a:lnSpc>
              <a:spcBef>
                <a:spcPts val="1486"/>
              </a:spcBef>
              <a:spcAft>
                <a:spcPts val="0"/>
              </a:spcAft>
              <a:buClr>
                <a:schemeClr val="dk1"/>
              </a:buClr>
              <a:buSzPts val="6188"/>
              <a:buNone/>
              <a:defRPr sz="7426" b="1"/>
            </a:lvl7pPr>
            <a:lvl8pPr marL="3657600" lvl="7" indent="-228600" algn="l">
              <a:lnSpc>
                <a:spcPct val="100000"/>
              </a:lnSpc>
              <a:spcBef>
                <a:spcPts val="1486"/>
              </a:spcBef>
              <a:spcAft>
                <a:spcPts val="0"/>
              </a:spcAft>
              <a:buClr>
                <a:schemeClr val="dk1"/>
              </a:buClr>
              <a:buSzPts val="6188"/>
              <a:buNone/>
              <a:defRPr sz="7426" b="1"/>
            </a:lvl8pPr>
            <a:lvl9pPr marL="4114800" lvl="8" indent="-228600" algn="l">
              <a:lnSpc>
                <a:spcPct val="100000"/>
              </a:lnSpc>
              <a:spcBef>
                <a:spcPts val="1486"/>
              </a:spcBef>
              <a:spcAft>
                <a:spcPts val="0"/>
              </a:spcAft>
              <a:buClr>
                <a:schemeClr val="dk1"/>
              </a:buClr>
              <a:buSzPts val="6188"/>
              <a:buNone/>
              <a:defRPr sz="7426" b="1"/>
            </a:lvl9pPr>
          </a:lstStyle>
          <a:p>
            <a:endParaRPr/>
          </a:p>
        </p:txBody>
      </p:sp>
      <p:sp>
        <p:nvSpPr>
          <p:cNvPr id="49" name="Google Shape;49;p9"/>
          <p:cNvSpPr txBox="1">
            <a:spLocks noGrp="1"/>
          </p:cNvSpPr>
          <p:nvPr>
            <p:ph type="body" idx="4"/>
          </p:nvPr>
        </p:nvSpPr>
        <p:spPr>
          <a:xfrm>
            <a:off x="22296132" y="10439401"/>
            <a:ext cx="19400520" cy="18966182"/>
          </a:xfrm>
          <a:prstGeom prst="rect">
            <a:avLst/>
          </a:prstGeom>
          <a:noFill/>
          <a:ln>
            <a:noFill/>
          </a:ln>
        </p:spPr>
        <p:txBody>
          <a:bodyPr spcFirstLastPara="1" wrap="square" lIns="376000" tIns="188000" rIns="376000" bIns="188000" anchor="t" anchorCtr="0">
            <a:normAutofit/>
          </a:bodyPr>
          <a:lstStyle>
            <a:lvl1pPr marL="457200" lvl="0" indent="-817943" algn="l">
              <a:lnSpc>
                <a:spcPct val="100000"/>
              </a:lnSpc>
              <a:spcBef>
                <a:spcPts val="2227"/>
              </a:spcBef>
              <a:spcAft>
                <a:spcPts val="0"/>
              </a:spcAft>
              <a:buClr>
                <a:schemeClr val="dk1"/>
              </a:buClr>
              <a:buSzPts val="9281"/>
              <a:buChar char="•"/>
              <a:defRPr sz="11136"/>
            </a:lvl1pPr>
            <a:lvl2pPr marL="914400" lvl="1" indent="-716788" algn="l">
              <a:lnSpc>
                <a:spcPct val="100000"/>
              </a:lnSpc>
              <a:spcBef>
                <a:spcPts val="1846"/>
              </a:spcBef>
              <a:spcAft>
                <a:spcPts val="0"/>
              </a:spcAft>
              <a:buClr>
                <a:schemeClr val="dk1"/>
              </a:buClr>
              <a:buSzPts val="7688"/>
              <a:buChar char="–"/>
              <a:defRPr sz="9223"/>
            </a:lvl2pPr>
            <a:lvl3pPr marL="1371600" lvl="2" indent="-669163" algn="l">
              <a:lnSpc>
                <a:spcPct val="100000"/>
              </a:lnSpc>
              <a:spcBef>
                <a:spcPts val="1666"/>
              </a:spcBef>
              <a:spcAft>
                <a:spcPts val="0"/>
              </a:spcAft>
              <a:buClr>
                <a:schemeClr val="dk1"/>
              </a:buClr>
              <a:buSzPts val="6938"/>
              <a:buChar char="•"/>
              <a:defRPr sz="8323"/>
            </a:lvl3pPr>
            <a:lvl4pPr marL="1828800" lvl="3" indent="-621538" algn="l">
              <a:lnSpc>
                <a:spcPct val="100000"/>
              </a:lnSpc>
              <a:spcBef>
                <a:spcPts val="1486"/>
              </a:spcBef>
              <a:spcAft>
                <a:spcPts val="0"/>
              </a:spcAft>
              <a:buClr>
                <a:schemeClr val="dk1"/>
              </a:buClr>
              <a:buSzPts val="6188"/>
              <a:buChar char="–"/>
              <a:defRPr sz="7426"/>
            </a:lvl4pPr>
            <a:lvl5pPr marL="2286000" lvl="4" indent="-621538" algn="l">
              <a:lnSpc>
                <a:spcPct val="100000"/>
              </a:lnSpc>
              <a:spcBef>
                <a:spcPts val="1486"/>
              </a:spcBef>
              <a:spcAft>
                <a:spcPts val="0"/>
              </a:spcAft>
              <a:buClr>
                <a:schemeClr val="dk1"/>
              </a:buClr>
              <a:buSzPts val="6188"/>
              <a:buChar char="»"/>
              <a:defRPr sz="7426"/>
            </a:lvl5pPr>
            <a:lvl6pPr marL="2743200" lvl="5" indent="-621538" algn="l">
              <a:lnSpc>
                <a:spcPct val="100000"/>
              </a:lnSpc>
              <a:spcBef>
                <a:spcPts val="1486"/>
              </a:spcBef>
              <a:spcAft>
                <a:spcPts val="0"/>
              </a:spcAft>
              <a:buClr>
                <a:schemeClr val="dk1"/>
              </a:buClr>
              <a:buSzPts val="6188"/>
              <a:buChar char="•"/>
              <a:defRPr sz="7426"/>
            </a:lvl6pPr>
            <a:lvl7pPr marL="3200400" lvl="6" indent="-621538" algn="l">
              <a:lnSpc>
                <a:spcPct val="100000"/>
              </a:lnSpc>
              <a:spcBef>
                <a:spcPts val="1486"/>
              </a:spcBef>
              <a:spcAft>
                <a:spcPts val="0"/>
              </a:spcAft>
              <a:buClr>
                <a:schemeClr val="dk1"/>
              </a:buClr>
              <a:buSzPts val="6188"/>
              <a:buChar char="•"/>
              <a:defRPr sz="7426"/>
            </a:lvl7pPr>
            <a:lvl8pPr marL="3657600" lvl="7" indent="-621538" algn="l">
              <a:lnSpc>
                <a:spcPct val="100000"/>
              </a:lnSpc>
              <a:spcBef>
                <a:spcPts val="1486"/>
              </a:spcBef>
              <a:spcAft>
                <a:spcPts val="0"/>
              </a:spcAft>
              <a:buClr>
                <a:schemeClr val="dk1"/>
              </a:buClr>
              <a:buSzPts val="6188"/>
              <a:buChar char="•"/>
              <a:defRPr sz="7426"/>
            </a:lvl8pPr>
            <a:lvl9pPr marL="4114800" lvl="8" indent="-621538" algn="l">
              <a:lnSpc>
                <a:spcPct val="100000"/>
              </a:lnSpc>
              <a:spcBef>
                <a:spcPts val="1486"/>
              </a:spcBef>
              <a:spcAft>
                <a:spcPts val="0"/>
              </a:spcAft>
              <a:buClr>
                <a:schemeClr val="dk1"/>
              </a:buClr>
              <a:buSzPts val="6188"/>
              <a:buChar char="•"/>
              <a:defRPr sz="7426"/>
            </a:lvl9pPr>
          </a:lstStyle>
          <a:p>
            <a:endParaRPr/>
          </a:p>
        </p:txBody>
      </p:sp>
      <p:sp>
        <p:nvSpPr>
          <p:cNvPr id="50" name="Google Shape;50;p9"/>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2194560" y="1318262"/>
            <a:ext cx="39502080" cy="5486400"/>
          </a:xfrm>
          <a:prstGeom prst="rect">
            <a:avLst/>
          </a:prstGeom>
          <a:noFill/>
          <a:ln>
            <a:noFill/>
          </a:ln>
        </p:spPr>
        <p:txBody>
          <a:bodyPr spcFirstLastPara="1" wrap="square" lIns="376000" tIns="188000" rIns="376000" bIns="1880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2194572" y="1310640"/>
            <a:ext cx="14439902" cy="5577840"/>
          </a:xfrm>
          <a:prstGeom prst="rect">
            <a:avLst/>
          </a:prstGeom>
          <a:noFill/>
          <a:ln>
            <a:noFill/>
          </a:ln>
        </p:spPr>
        <p:txBody>
          <a:bodyPr spcFirstLastPara="1" wrap="square" lIns="376000" tIns="188000" rIns="376000" bIns="188000" anchor="b" anchorCtr="0">
            <a:normAutofit/>
          </a:bodyPr>
          <a:lstStyle>
            <a:lvl1pPr lvl="0" algn="l">
              <a:lnSpc>
                <a:spcPct val="100000"/>
              </a:lnSpc>
              <a:spcBef>
                <a:spcPts val="0"/>
              </a:spcBef>
              <a:spcAft>
                <a:spcPts val="0"/>
              </a:spcAft>
              <a:buClr>
                <a:schemeClr val="dk1"/>
              </a:buClr>
              <a:buSzPts val="7688"/>
              <a:buFont typeface="Century Gothic"/>
              <a:buNone/>
              <a:defRPr sz="922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17160240" y="1310652"/>
            <a:ext cx="24536400" cy="28094942"/>
          </a:xfrm>
          <a:prstGeom prst="rect">
            <a:avLst/>
          </a:prstGeom>
          <a:noFill/>
          <a:ln>
            <a:noFill/>
          </a:ln>
        </p:spPr>
        <p:txBody>
          <a:bodyPr spcFirstLastPara="1" wrap="square" lIns="376000" tIns="188000" rIns="376000" bIns="188000" anchor="t" anchorCtr="0">
            <a:normAutofit/>
          </a:bodyPr>
          <a:lstStyle>
            <a:lvl1pPr marL="457200" lvl="0" indent="-1014412" algn="l">
              <a:lnSpc>
                <a:spcPct val="100000"/>
              </a:lnSpc>
              <a:spcBef>
                <a:spcPts val="2970"/>
              </a:spcBef>
              <a:spcAft>
                <a:spcPts val="0"/>
              </a:spcAft>
              <a:buClr>
                <a:schemeClr val="dk1"/>
              </a:buClr>
              <a:buSzPts val="12375"/>
              <a:buChar char="•"/>
              <a:defRPr sz="14850"/>
            </a:lvl1pPr>
            <a:lvl2pPr marL="914400" lvl="1" indent="-913193" algn="l">
              <a:lnSpc>
                <a:spcPct val="100000"/>
              </a:lnSpc>
              <a:spcBef>
                <a:spcPts val="2587"/>
              </a:spcBef>
              <a:spcAft>
                <a:spcPts val="0"/>
              </a:spcAft>
              <a:buClr>
                <a:schemeClr val="dk1"/>
              </a:buClr>
              <a:buSzPts val="10781"/>
              <a:buChar char="–"/>
              <a:defRPr sz="12936"/>
            </a:lvl2pPr>
            <a:lvl3pPr marL="1371600" lvl="2" indent="-817943" algn="l">
              <a:lnSpc>
                <a:spcPct val="100000"/>
              </a:lnSpc>
              <a:spcBef>
                <a:spcPts val="2227"/>
              </a:spcBef>
              <a:spcAft>
                <a:spcPts val="0"/>
              </a:spcAft>
              <a:buClr>
                <a:schemeClr val="dk1"/>
              </a:buClr>
              <a:buSzPts val="9281"/>
              <a:buChar char="•"/>
              <a:defRPr sz="11136"/>
            </a:lvl3pPr>
            <a:lvl4pPr marL="1828800" lvl="3" indent="-716788" algn="l">
              <a:lnSpc>
                <a:spcPct val="100000"/>
              </a:lnSpc>
              <a:spcBef>
                <a:spcPts val="1846"/>
              </a:spcBef>
              <a:spcAft>
                <a:spcPts val="0"/>
              </a:spcAft>
              <a:buClr>
                <a:schemeClr val="dk1"/>
              </a:buClr>
              <a:buSzPts val="7688"/>
              <a:buChar char="–"/>
              <a:defRPr sz="9223"/>
            </a:lvl4pPr>
            <a:lvl5pPr marL="2286000" lvl="4" indent="-716788" algn="l">
              <a:lnSpc>
                <a:spcPct val="100000"/>
              </a:lnSpc>
              <a:spcBef>
                <a:spcPts val="1846"/>
              </a:spcBef>
              <a:spcAft>
                <a:spcPts val="0"/>
              </a:spcAft>
              <a:buClr>
                <a:schemeClr val="dk1"/>
              </a:buClr>
              <a:buSzPts val="7688"/>
              <a:buChar char="»"/>
              <a:defRPr sz="9223"/>
            </a:lvl5pPr>
            <a:lvl6pPr marL="2743200" lvl="5" indent="-716788" algn="l">
              <a:lnSpc>
                <a:spcPct val="100000"/>
              </a:lnSpc>
              <a:spcBef>
                <a:spcPts val="1846"/>
              </a:spcBef>
              <a:spcAft>
                <a:spcPts val="0"/>
              </a:spcAft>
              <a:buClr>
                <a:schemeClr val="dk1"/>
              </a:buClr>
              <a:buSzPts val="7688"/>
              <a:buChar char="•"/>
              <a:defRPr sz="9223"/>
            </a:lvl6pPr>
            <a:lvl7pPr marL="3200400" lvl="6" indent="-716788" algn="l">
              <a:lnSpc>
                <a:spcPct val="100000"/>
              </a:lnSpc>
              <a:spcBef>
                <a:spcPts val="1846"/>
              </a:spcBef>
              <a:spcAft>
                <a:spcPts val="0"/>
              </a:spcAft>
              <a:buClr>
                <a:schemeClr val="dk1"/>
              </a:buClr>
              <a:buSzPts val="7688"/>
              <a:buChar char="•"/>
              <a:defRPr sz="9223"/>
            </a:lvl7pPr>
            <a:lvl8pPr marL="3657600" lvl="7" indent="-716788" algn="l">
              <a:lnSpc>
                <a:spcPct val="100000"/>
              </a:lnSpc>
              <a:spcBef>
                <a:spcPts val="1846"/>
              </a:spcBef>
              <a:spcAft>
                <a:spcPts val="0"/>
              </a:spcAft>
              <a:buClr>
                <a:schemeClr val="dk1"/>
              </a:buClr>
              <a:buSzPts val="7688"/>
              <a:buChar char="•"/>
              <a:defRPr sz="9223"/>
            </a:lvl8pPr>
            <a:lvl9pPr marL="4114800" lvl="8" indent="-716788" algn="l">
              <a:lnSpc>
                <a:spcPct val="100000"/>
              </a:lnSpc>
              <a:spcBef>
                <a:spcPts val="1846"/>
              </a:spcBef>
              <a:spcAft>
                <a:spcPts val="0"/>
              </a:spcAft>
              <a:buClr>
                <a:schemeClr val="dk1"/>
              </a:buClr>
              <a:buSzPts val="7688"/>
              <a:buChar char="•"/>
              <a:defRPr sz="9223"/>
            </a:lvl9pPr>
          </a:lstStyle>
          <a:p>
            <a:endParaRPr/>
          </a:p>
        </p:txBody>
      </p:sp>
      <p:sp>
        <p:nvSpPr>
          <p:cNvPr id="61" name="Google Shape;61;p11"/>
          <p:cNvSpPr txBox="1">
            <a:spLocks noGrp="1"/>
          </p:cNvSpPr>
          <p:nvPr>
            <p:ph type="body" idx="2"/>
          </p:nvPr>
        </p:nvSpPr>
        <p:spPr>
          <a:xfrm>
            <a:off x="2194572" y="6888492"/>
            <a:ext cx="14439902" cy="22517102"/>
          </a:xfrm>
          <a:prstGeom prst="rect">
            <a:avLst/>
          </a:prstGeom>
          <a:noFill/>
          <a:ln>
            <a:noFill/>
          </a:ln>
        </p:spPr>
        <p:txBody>
          <a:bodyPr spcFirstLastPara="1" wrap="square" lIns="376000" tIns="188000" rIns="376000" bIns="188000" anchor="t" anchorCtr="0">
            <a:normAutofit/>
          </a:bodyPr>
          <a:lstStyle>
            <a:lvl1pPr marL="457200" lvl="0" indent="-228600" algn="l">
              <a:lnSpc>
                <a:spcPct val="100000"/>
              </a:lnSpc>
              <a:spcBef>
                <a:spcPts val="1306"/>
              </a:spcBef>
              <a:spcAft>
                <a:spcPts val="0"/>
              </a:spcAft>
              <a:buClr>
                <a:schemeClr val="dk1"/>
              </a:buClr>
              <a:buSzPts val="5438"/>
              <a:buNone/>
              <a:defRPr sz="6526"/>
            </a:lvl1pPr>
            <a:lvl2pPr marL="914400" lvl="1" indent="-228600" algn="l">
              <a:lnSpc>
                <a:spcPct val="100000"/>
              </a:lnSpc>
              <a:spcBef>
                <a:spcPts val="1103"/>
              </a:spcBef>
              <a:spcAft>
                <a:spcPts val="0"/>
              </a:spcAft>
              <a:buClr>
                <a:schemeClr val="dk1"/>
              </a:buClr>
              <a:buSzPts val="4594"/>
              <a:buNone/>
              <a:defRPr sz="5513"/>
            </a:lvl2pPr>
            <a:lvl3pPr marL="1371600" lvl="2" indent="-228600" algn="l">
              <a:lnSpc>
                <a:spcPct val="100000"/>
              </a:lnSpc>
              <a:spcBef>
                <a:spcPts val="923"/>
              </a:spcBef>
              <a:spcAft>
                <a:spcPts val="0"/>
              </a:spcAft>
              <a:buClr>
                <a:schemeClr val="dk1"/>
              </a:buClr>
              <a:buSzPts val="3844"/>
              <a:buNone/>
              <a:defRPr sz="4612"/>
            </a:lvl3pPr>
            <a:lvl4pPr marL="1828800" lvl="3" indent="-228600" algn="l">
              <a:lnSpc>
                <a:spcPct val="100000"/>
              </a:lnSpc>
              <a:spcBef>
                <a:spcPts val="833"/>
              </a:spcBef>
              <a:spcAft>
                <a:spcPts val="0"/>
              </a:spcAft>
              <a:buClr>
                <a:schemeClr val="dk1"/>
              </a:buClr>
              <a:buSzPts val="3469"/>
              <a:buNone/>
              <a:defRPr sz="4162"/>
            </a:lvl4pPr>
            <a:lvl5pPr marL="2286000" lvl="4" indent="-228600" algn="l">
              <a:lnSpc>
                <a:spcPct val="100000"/>
              </a:lnSpc>
              <a:spcBef>
                <a:spcPts val="833"/>
              </a:spcBef>
              <a:spcAft>
                <a:spcPts val="0"/>
              </a:spcAft>
              <a:buClr>
                <a:schemeClr val="dk1"/>
              </a:buClr>
              <a:buSzPts val="3469"/>
              <a:buNone/>
              <a:defRPr sz="4162"/>
            </a:lvl5pPr>
            <a:lvl6pPr marL="2743200" lvl="5" indent="-228600" algn="l">
              <a:lnSpc>
                <a:spcPct val="100000"/>
              </a:lnSpc>
              <a:spcBef>
                <a:spcPts val="833"/>
              </a:spcBef>
              <a:spcAft>
                <a:spcPts val="0"/>
              </a:spcAft>
              <a:buClr>
                <a:schemeClr val="dk1"/>
              </a:buClr>
              <a:buSzPts val="3469"/>
              <a:buNone/>
              <a:defRPr sz="4162"/>
            </a:lvl6pPr>
            <a:lvl7pPr marL="3200400" lvl="6" indent="-228600" algn="l">
              <a:lnSpc>
                <a:spcPct val="100000"/>
              </a:lnSpc>
              <a:spcBef>
                <a:spcPts val="833"/>
              </a:spcBef>
              <a:spcAft>
                <a:spcPts val="0"/>
              </a:spcAft>
              <a:buClr>
                <a:schemeClr val="dk1"/>
              </a:buClr>
              <a:buSzPts val="3469"/>
              <a:buNone/>
              <a:defRPr sz="4162"/>
            </a:lvl7pPr>
            <a:lvl8pPr marL="3657600" lvl="7" indent="-228600" algn="l">
              <a:lnSpc>
                <a:spcPct val="100000"/>
              </a:lnSpc>
              <a:spcBef>
                <a:spcPts val="833"/>
              </a:spcBef>
              <a:spcAft>
                <a:spcPts val="0"/>
              </a:spcAft>
              <a:buClr>
                <a:schemeClr val="dk1"/>
              </a:buClr>
              <a:buSzPts val="3469"/>
              <a:buNone/>
              <a:defRPr sz="4162"/>
            </a:lvl8pPr>
            <a:lvl9pPr marL="4114800" lvl="8" indent="-228600" algn="l">
              <a:lnSpc>
                <a:spcPct val="100000"/>
              </a:lnSpc>
              <a:spcBef>
                <a:spcPts val="833"/>
              </a:spcBef>
              <a:spcAft>
                <a:spcPts val="0"/>
              </a:spcAft>
              <a:buClr>
                <a:schemeClr val="dk1"/>
              </a:buClr>
              <a:buSzPts val="3469"/>
              <a:buNone/>
              <a:defRPr sz="4162"/>
            </a:lvl9pPr>
          </a:lstStyle>
          <a:p>
            <a:endParaRPr/>
          </a:p>
        </p:txBody>
      </p:sp>
      <p:sp>
        <p:nvSpPr>
          <p:cNvPr id="62" name="Google Shape;62;p11"/>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1"/>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602982" y="23042880"/>
            <a:ext cx="26334720" cy="2720342"/>
          </a:xfrm>
          <a:prstGeom prst="rect">
            <a:avLst/>
          </a:prstGeom>
          <a:noFill/>
          <a:ln>
            <a:noFill/>
          </a:ln>
        </p:spPr>
        <p:txBody>
          <a:bodyPr spcFirstLastPara="1" wrap="square" lIns="376000" tIns="188000" rIns="376000" bIns="188000" anchor="b" anchorCtr="0">
            <a:normAutofit/>
          </a:bodyPr>
          <a:lstStyle>
            <a:lvl1pPr lvl="0" algn="l">
              <a:lnSpc>
                <a:spcPct val="100000"/>
              </a:lnSpc>
              <a:spcBef>
                <a:spcPts val="0"/>
              </a:spcBef>
              <a:spcAft>
                <a:spcPts val="0"/>
              </a:spcAft>
              <a:buClr>
                <a:schemeClr val="dk1"/>
              </a:buClr>
              <a:buSzPts val="7688"/>
              <a:buFont typeface="Century Gothic"/>
              <a:buNone/>
              <a:defRPr sz="922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a:spLocks noGrp="1"/>
          </p:cNvSpPr>
          <p:nvPr>
            <p:ph type="pic" idx="2"/>
          </p:nvPr>
        </p:nvSpPr>
        <p:spPr>
          <a:xfrm>
            <a:off x="8602982" y="2941320"/>
            <a:ext cx="26334720" cy="19751040"/>
          </a:xfrm>
          <a:prstGeom prst="rect">
            <a:avLst/>
          </a:prstGeom>
          <a:noFill/>
          <a:ln>
            <a:noFill/>
          </a:ln>
        </p:spPr>
      </p:sp>
      <p:sp>
        <p:nvSpPr>
          <p:cNvPr id="68" name="Google Shape;68;p12"/>
          <p:cNvSpPr txBox="1">
            <a:spLocks noGrp="1"/>
          </p:cNvSpPr>
          <p:nvPr>
            <p:ph type="body" idx="1"/>
          </p:nvPr>
        </p:nvSpPr>
        <p:spPr>
          <a:xfrm>
            <a:off x="8602982" y="25763222"/>
            <a:ext cx="26334720" cy="3863338"/>
          </a:xfrm>
          <a:prstGeom prst="rect">
            <a:avLst/>
          </a:prstGeom>
          <a:noFill/>
          <a:ln>
            <a:noFill/>
          </a:ln>
        </p:spPr>
        <p:txBody>
          <a:bodyPr spcFirstLastPara="1" wrap="square" lIns="376000" tIns="188000" rIns="376000" bIns="188000" anchor="t" anchorCtr="0">
            <a:normAutofit/>
          </a:bodyPr>
          <a:lstStyle>
            <a:lvl1pPr marL="457200" lvl="0" indent="-228600" algn="l">
              <a:lnSpc>
                <a:spcPct val="100000"/>
              </a:lnSpc>
              <a:spcBef>
                <a:spcPts val="1306"/>
              </a:spcBef>
              <a:spcAft>
                <a:spcPts val="0"/>
              </a:spcAft>
              <a:buClr>
                <a:schemeClr val="dk1"/>
              </a:buClr>
              <a:buSzPts val="5438"/>
              <a:buNone/>
              <a:defRPr sz="6526"/>
            </a:lvl1pPr>
            <a:lvl2pPr marL="914400" lvl="1" indent="-228600" algn="l">
              <a:lnSpc>
                <a:spcPct val="100000"/>
              </a:lnSpc>
              <a:spcBef>
                <a:spcPts val="1103"/>
              </a:spcBef>
              <a:spcAft>
                <a:spcPts val="0"/>
              </a:spcAft>
              <a:buClr>
                <a:schemeClr val="dk1"/>
              </a:buClr>
              <a:buSzPts val="4594"/>
              <a:buNone/>
              <a:defRPr sz="5513"/>
            </a:lvl2pPr>
            <a:lvl3pPr marL="1371600" lvl="2" indent="-228600" algn="l">
              <a:lnSpc>
                <a:spcPct val="100000"/>
              </a:lnSpc>
              <a:spcBef>
                <a:spcPts val="923"/>
              </a:spcBef>
              <a:spcAft>
                <a:spcPts val="0"/>
              </a:spcAft>
              <a:buClr>
                <a:schemeClr val="dk1"/>
              </a:buClr>
              <a:buSzPts val="3844"/>
              <a:buNone/>
              <a:defRPr sz="4612"/>
            </a:lvl3pPr>
            <a:lvl4pPr marL="1828800" lvl="3" indent="-228600" algn="l">
              <a:lnSpc>
                <a:spcPct val="100000"/>
              </a:lnSpc>
              <a:spcBef>
                <a:spcPts val="833"/>
              </a:spcBef>
              <a:spcAft>
                <a:spcPts val="0"/>
              </a:spcAft>
              <a:buClr>
                <a:schemeClr val="dk1"/>
              </a:buClr>
              <a:buSzPts val="3469"/>
              <a:buNone/>
              <a:defRPr sz="4162"/>
            </a:lvl4pPr>
            <a:lvl5pPr marL="2286000" lvl="4" indent="-228600" algn="l">
              <a:lnSpc>
                <a:spcPct val="100000"/>
              </a:lnSpc>
              <a:spcBef>
                <a:spcPts val="833"/>
              </a:spcBef>
              <a:spcAft>
                <a:spcPts val="0"/>
              </a:spcAft>
              <a:buClr>
                <a:schemeClr val="dk1"/>
              </a:buClr>
              <a:buSzPts val="3469"/>
              <a:buNone/>
              <a:defRPr sz="4162"/>
            </a:lvl5pPr>
            <a:lvl6pPr marL="2743200" lvl="5" indent="-228600" algn="l">
              <a:lnSpc>
                <a:spcPct val="100000"/>
              </a:lnSpc>
              <a:spcBef>
                <a:spcPts val="833"/>
              </a:spcBef>
              <a:spcAft>
                <a:spcPts val="0"/>
              </a:spcAft>
              <a:buClr>
                <a:schemeClr val="dk1"/>
              </a:buClr>
              <a:buSzPts val="3469"/>
              <a:buNone/>
              <a:defRPr sz="4162"/>
            </a:lvl6pPr>
            <a:lvl7pPr marL="3200400" lvl="6" indent="-228600" algn="l">
              <a:lnSpc>
                <a:spcPct val="100000"/>
              </a:lnSpc>
              <a:spcBef>
                <a:spcPts val="833"/>
              </a:spcBef>
              <a:spcAft>
                <a:spcPts val="0"/>
              </a:spcAft>
              <a:buClr>
                <a:schemeClr val="dk1"/>
              </a:buClr>
              <a:buSzPts val="3469"/>
              <a:buNone/>
              <a:defRPr sz="4162"/>
            </a:lvl7pPr>
            <a:lvl8pPr marL="3657600" lvl="7" indent="-228600" algn="l">
              <a:lnSpc>
                <a:spcPct val="100000"/>
              </a:lnSpc>
              <a:spcBef>
                <a:spcPts val="833"/>
              </a:spcBef>
              <a:spcAft>
                <a:spcPts val="0"/>
              </a:spcAft>
              <a:buClr>
                <a:schemeClr val="dk1"/>
              </a:buClr>
              <a:buSzPts val="3469"/>
              <a:buNone/>
              <a:defRPr sz="4162"/>
            </a:lvl8pPr>
            <a:lvl9pPr marL="4114800" lvl="8" indent="-228600" algn="l">
              <a:lnSpc>
                <a:spcPct val="100000"/>
              </a:lnSpc>
              <a:spcBef>
                <a:spcPts val="833"/>
              </a:spcBef>
              <a:spcAft>
                <a:spcPts val="0"/>
              </a:spcAft>
              <a:buClr>
                <a:schemeClr val="dk1"/>
              </a:buClr>
              <a:buSzPts val="3469"/>
              <a:buNone/>
              <a:defRPr sz="4162"/>
            </a:lvl9pPr>
          </a:lstStyle>
          <a:p>
            <a:endParaRPr/>
          </a:p>
        </p:txBody>
      </p:sp>
      <p:sp>
        <p:nvSpPr>
          <p:cNvPr id="69" name="Google Shape;69;p12"/>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2"/>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lvl="0"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1pPr>
            <a:lvl2pPr marL="0" lvl="1"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2pPr>
            <a:lvl3pPr marL="0" lvl="2"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3pPr>
            <a:lvl4pPr marL="0" lvl="3"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4pPr>
            <a:lvl5pPr marL="0" lvl="4"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5pPr>
            <a:lvl6pPr marL="0" lvl="5"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6pPr>
            <a:lvl7pPr marL="0" lvl="6"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7pPr>
            <a:lvl8pPr marL="0" lvl="7"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8pPr>
            <a:lvl9pPr marL="0" lvl="8" indent="0" algn="r">
              <a:lnSpc>
                <a:spcPct val="100000"/>
              </a:lnSpc>
              <a:spcBef>
                <a:spcPts val="0"/>
              </a:spcBef>
              <a:spcAft>
                <a:spcPts val="0"/>
              </a:spcAft>
              <a:buSzPts val="5513"/>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2194560" y="1318262"/>
            <a:ext cx="39502080" cy="5486400"/>
          </a:xfrm>
          <a:prstGeom prst="rect">
            <a:avLst/>
          </a:prstGeom>
          <a:noFill/>
          <a:ln>
            <a:noFill/>
          </a:ln>
        </p:spPr>
        <p:txBody>
          <a:bodyPr spcFirstLastPara="1" wrap="square" lIns="376000" tIns="188000" rIns="376000" bIns="188000" anchor="ctr" anchorCtr="0">
            <a:normAutofit/>
          </a:bodyPr>
          <a:lstStyle>
            <a:lvl1pPr marR="0" lvl="0" algn="ctr" rtl="0">
              <a:lnSpc>
                <a:spcPct val="100000"/>
              </a:lnSpc>
              <a:spcBef>
                <a:spcPts val="0"/>
              </a:spcBef>
              <a:spcAft>
                <a:spcPts val="0"/>
              </a:spcAft>
              <a:buClr>
                <a:schemeClr val="dk1"/>
              </a:buClr>
              <a:buSzPts val="16969"/>
              <a:buFont typeface="Century Gothic"/>
              <a:buNone/>
              <a:defRPr sz="16969"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2194560" y="7680973"/>
            <a:ext cx="39502080" cy="21724622"/>
          </a:xfrm>
          <a:prstGeom prst="rect">
            <a:avLst/>
          </a:prstGeom>
          <a:noFill/>
          <a:ln>
            <a:noFill/>
          </a:ln>
        </p:spPr>
        <p:txBody>
          <a:bodyPr spcFirstLastPara="1" wrap="square" lIns="376000" tIns="188000" rIns="376000" bIns="188000" anchor="t" anchorCtr="0">
            <a:normAutofit/>
          </a:bodyPr>
          <a:lstStyle>
            <a:lvl1pPr marL="457200" marR="0" lvl="0" indent="-1014412" algn="l" rtl="0">
              <a:lnSpc>
                <a:spcPct val="100000"/>
              </a:lnSpc>
              <a:spcBef>
                <a:spcPts val="2475"/>
              </a:spcBef>
              <a:spcAft>
                <a:spcPts val="0"/>
              </a:spcAft>
              <a:buClr>
                <a:schemeClr val="dk1"/>
              </a:buClr>
              <a:buSzPts val="12375"/>
              <a:buFont typeface="Arial"/>
              <a:buChar char="•"/>
              <a:defRPr sz="12375" b="0" i="0" u="none" strike="noStrike" cap="none">
                <a:solidFill>
                  <a:schemeClr val="dk1"/>
                </a:solidFill>
                <a:latin typeface="EB Garamond"/>
                <a:ea typeface="EB Garamond"/>
                <a:cs typeface="EB Garamond"/>
                <a:sym typeface="EB Garamond"/>
              </a:defRPr>
            </a:lvl1pPr>
            <a:lvl2pPr marL="914400" marR="0" lvl="1" indent="-913193" algn="l" rtl="0">
              <a:lnSpc>
                <a:spcPct val="100000"/>
              </a:lnSpc>
              <a:spcBef>
                <a:spcPts val="2156"/>
              </a:spcBef>
              <a:spcAft>
                <a:spcPts val="0"/>
              </a:spcAft>
              <a:buClr>
                <a:schemeClr val="dk1"/>
              </a:buClr>
              <a:buSzPts val="10781"/>
              <a:buFont typeface="Arial"/>
              <a:buChar char="–"/>
              <a:defRPr sz="10781" b="0" i="0" u="none" strike="noStrike" cap="none">
                <a:solidFill>
                  <a:schemeClr val="dk1"/>
                </a:solidFill>
                <a:latin typeface="EB Garamond"/>
                <a:ea typeface="EB Garamond"/>
                <a:cs typeface="EB Garamond"/>
                <a:sym typeface="EB Garamond"/>
              </a:defRPr>
            </a:lvl2pPr>
            <a:lvl3pPr marL="1371600" marR="0" lvl="2" indent="-817943" algn="l" rtl="0">
              <a:lnSpc>
                <a:spcPct val="100000"/>
              </a:lnSpc>
              <a:spcBef>
                <a:spcPts val="1856"/>
              </a:spcBef>
              <a:spcAft>
                <a:spcPts val="0"/>
              </a:spcAft>
              <a:buClr>
                <a:schemeClr val="dk1"/>
              </a:buClr>
              <a:buSzPts val="9281"/>
              <a:buFont typeface="Arial"/>
              <a:buChar char="•"/>
              <a:defRPr sz="9281" b="0" i="0" u="none" strike="noStrike" cap="none">
                <a:solidFill>
                  <a:schemeClr val="dk1"/>
                </a:solidFill>
                <a:latin typeface="EB Garamond"/>
                <a:ea typeface="EB Garamond"/>
                <a:cs typeface="EB Garamond"/>
                <a:sym typeface="EB Garamond"/>
              </a:defRPr>
            </a:lvl3pPr>
            <a:lvl4pPr marL="1828800" marR="0" lvl="3" indent="-716788" algn="l" rtl="0">
              <a:lnSpc>
                <a:spcPct val="100000"/>
              </a:lnSpc>
              <a:spcBef>
                <a:spcPts val="1538"/>
              </a:spcBef>
              <a:spcAft>
                <a:spcPts val="0"/>
              </a:spcAft>
              <a:buClr>
                <a:schemeClr val="dk1"/>
              </a:buClr>
              <a:buSzPts val="7688"/>
              <a:buFont typeface="Arial"/>
              <a:buChar char="–"/>
              <a:defRPr sz="7687" b="0" i="0" u="none" strike="noStrike" cap="none">
                <a:solidFill>
                  <a:schemeClr val="dk1"/>
                </a:solidFill>
                <a:latin typeface="EB Garamond"/>
                <a:ea typeface="EB Garamond"/>
                <a:cs typeface="EB Garamond"/>
                <a:sym typeface="EB Garamond"/>
              </a:defRPr>
            </a:lvl4pPr>
            <a:lvl5pPr marL="2286000" marR="0" lvl="4" indent="-716788" algn="l" rtl="0">
              <a:lnSpc>
                <a:spcPct val="100000"/>
              </a:lnSpc>
              <a:spcBef>
                <a:spcPts val="1538"/>
              </a:spcBef>
              <a:spcAft>
                <a:spcPts val="0"/>
              </a:spcAft>
              <a:buClr>
                <a:schemeClr val="dk1"/>
              </a:buClr>
              <a:buSzPts val="7688"/>
              <a:buFont typeface="Arial"/>
              <a:buChar char="»"/>
              <a:defRPr sz="7687" b="0" i="0" u="none" strike="noStrike" cap="none">
                <a:solidFill>
                  <a:schemeClr val="dk1"/>
                </a:solidFill>
                <a:latin typeface="EB Garamond"/>
                <a:ea typeface="EB Garamond"/>
                <a:cs typeface="EB Garamond"/>
                <a:sym typeface="EB Garamond"/>
              </a:defRPr>
            </a:lvl5pPr>
            <a:lvl6pPr marL="2743200" marR="0" lvl="5" indent="-716788" algn="l" rtl="0">
              <a:lnSpc>
                <a:spcPct val="100000"/>
              </a:lnSpc>
              <a:spcBef>
                <a:spcPts val="1538"/>
              </a:spcBef>
              <a:spcAft>
                <a:spcPts val="0"/>
              </a:spcAft>
              <a:buClr>
                <a:schemeClr val="dk1"/>
              </a:buClr>
              <a:buSzPts val="7688"/>
              <a:buFont typeface="Arial"/>
              <a:buChar char="•"/>
              <a:defRPr sz="7687" b="0" i="0" u="none" strike="noStrike" cap="none">
                <a:solidFill>
                  <a:schemeClr val="dk1"/>
                </a:solidFill>
                <a:latin typeface="EB Garamond"/>
                <a:ea typeface="EB Garamond"/>
                <a:cs typeface="EB Garamond"/>
                <a:sym typeface="EB Garamond"/>
              </a:defRPr>
            </a:lvl6pPr>
            <a:lvl7pPr marL="3200400" marR="0" lvl="6" indent="-716788" algn="l" rtl="0">
              <a:lnSpc>
                <a:spcPct val="100000"/>
              </a:lnSpc>
              <a:spcBef>
                <a:spcPts val="1538"/>
              </a:spcBef>
              <a:spcAft>
                <a:spcPts val="0"/>
              </a:spcAft>
              <a:buClr>
                <a:schemeClr val="dk1"/>
              </a:buClr>
              <a:buSzPts val="7688"/>
              <a:buFont typeface="Arial"/>
              <a:buChar char="•"/>
              <a:defRPr sz="7687" b="0" i="0" u="none" strike="noStrike" cap="none">
                <a:solidFill>
                  <a:schemeClr val="dk1"/>
                </a:solidFill>
                <a:latin typeface="EB Garamond"/>
                <a:ea typeface="EB Garamond"/>
                <a:cs typeface="EB Garamond"/>
                <a:sym typeface="EB Garamond"/>
              </a:defRPr>
            </a:lvl7pPr>
            <a:lvl8pPr marL="3657600" marR="0" lvl="7" indent="-716788" algn="l" rtl="0">
              <a:lnSpc>
                <a:spcPct val="100000"/>
              </a:lnSpc>
              <a:spcBef>
                <a:spcPts val="1538"/>
              </a:spcBef>
              <a:spcAft>
                <a:spcPts val="0"/>
              </a:spcAft>
              <a:buClr>
                <a:schemeClr val="dk1"/>
              </a:buClr>
              <a:buSzPts val="7688"/>
              <a:buFont typeface="Arial"/>
              <a:buChar char="•"/>
              <a:defRPr sz="7687" b="0" i="0" u="none" strike="noStrike" cap="none">
                <a:solidFill>
                  <a:schemeClr val="dk1"/>
                </a:solidFill>
                <a:latin typeface="EB Garamond"/>
                <a:ea typeface="EB Garamond"/>
                <a:cs typeface="EB Garamond"/>
                <a:sym typeface="EB Garamond"/>
              </a:defRPr>
            </a:lvl8pPr>
            <a:lvl9pPr marL="4114800" marR="0" lvl="8" indent="-716788" algn="l" rtl="0">
              <a:lnSpc>
                <a:spcPct val="100000"/>
              </a:lnSpc>
              <a:spcBef>
                <a:spcPts val="1538"/>
              </a:spcBef>
              <a:spcAft>
                <a:spcPts val="0"/>
              </a:spcAft>
              <a:buClr>
                <a:schemeClr val="dk1"/>
              </a:buClr>
              <a:buSzPts val="7688"/>
              <a:buFont typeface="Arial"/>
              <a:buChar char="•"/>
              <a:defRPr sz="7687" b="0" i="0" u="none" strike="noStrike" cap="none">
                <a:solidFill>
                  <a:schemeClr val="dk1"/>
                </a:solidFill>
                <a:latin typeface="EB Garamond"/>
                <a:ea typeface="EB Garamond"/>
                <a:cs typeface="EB Garamond"/>
                <a:sym typeface="EB Garamond"/>
              </a:defRPr>
            </a:lvl9pPr>
          </a:lstStyle>
          <a:p>
            <a:endParaRPr/>
          </a:p>
        </p:txBody>
      </p:sp>
      <p:sp>
        <p:nvSpPr>
          <p:cNvPr id="12" name="Google Shape;12;p3"/>
          <p:cNvSpPr txBox="1">
            <a:spLocks noGrp="1"/>
          </p:cNvSpPr>
          <p:nvPr>
            <p:ph type="dt" idx="10"/>
          </p:nvPr>
        </p:nvSpPr>
        <p:spPr>
          <a:xfrm>
            <a:off x="2194560" y="30510492"/>
            <a:ext cx="10241280" cy="1752600"/>
          </a:xfrm>
          <a:prstGeom prst="rect">
            <a:avLst/>
          </a:prstGeom>
          <a:noFill/>
          <a:ln>
            <a:noFill/>
          </a:ln>
        </p:spPr>
        <p:txBody>
          <a:bodyPr spcFirstLastPara="1" wrap="square" lIns="376000" tIns="188000" rIns="376000" bIns="188000" anchor="ctr" anchorCtr="0">
            <a:noAutofit/>
          </a:bodyPr>
          <a:lstStyle>
            <a:lvl1pPr marR="0" lvl="0" algn="l" rtl="0">
              <a:lnSpc>
                <a:spcPct val="100000"/>
              </a:lnSpc>
              <a:spcBef>
                <a:spcPts val="0"/>
              </a:spcBef>
              <a:spcAft>
                <a:spcPts val="0"/>
              </a:spcAft>
              <a:buClr>
                <a:srgbClr val="000000"/>
              </a:buClr>
              <a:buSzPts val="1400"/>
              <a:buFont typeface="Arial"/>
              <a:buNone/>
              <a:defRPr sz="5513" b="0" i="0" u="none" strike="noStrike" cap="none">
                <a:solidFill>
                  <a:srgbClr val="888888"/>
                </a:solidFill>
                <a:latin typeface="EB Garamond"/>
                <a:ea typeface="EB Garamond"/>
                <a:cs typeface="EB Garamond"/>
                <a:sym typeface="EB Garamond"/>
              </a:defRPr>
            </a:lvl1pPr>
            <a:lvl2pPr marR="0" lvl="1"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2pPr>
            <a:lvl3pPr marR="0" lvl="2"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3pPr>
            <a:lvl4pPr marR="0" lvl="3"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4pPr>
            <a:lvl5pPr marR="0" lvl="4"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5pPr>
            <a:lvl6pPr marR="0" lvl="5"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6pPr>
            <a:lvl7pPr marR="0" lvl="6"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7pPr>
            <a:lvl8pPr marR="0" lvl="7"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8pPr>
            <a:lvl9pPr marR="0" lvl="8"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9pPr>
          </a:lstStyle>
          <a:p>
            <a:endParaRPr/>
          </a:p>
        </p:txBody>
      </p:sp>
      <p:sp>
        <p:nvSpPr>
          <p:cNvPr id="13" name="Google Shape;13;p3"/>
          <p:cNvSpPr txBox="1">
            <a:spLocks noGrp="1"/>
          </p:cNvSpPr>
          <p:nvPr>
            <p:ph type="ftr" idx="11"/>
          </p:nvPr>
        </p:nvSpPr>
        <p:spPr>
          <a:xfrm>
            <a:off x="14996160" y="30510492"/>
            <a:ext cx="13898880" cy="1752600"/>
          </a:xfrm>
          <a:prstGeom prst="rect">
            <a:avLst/>
          </a:prstGeom>
          <a:noFill/>
          <a:ln>
            <a:noFill/>
          </a:ln>
        </p:spPr>
        <p:txBody>
          <a:bodyPr spcFirstLastPara="1" wrap="square" lIns="376000" tIns="188000" rIns="376000" bIns="188000" anchor="ctr" anchorCtr="0">
            <a:noAutofit/>
          </a:bodyPr>
          <a:lstStyle>
            <a:lvl1pPr marR="0" lvl="0" algn="ctr" rtl="0">
              <a:lnSpc>
                <a:spcPct val="100000"/>
              </a:lnSpc>
              <a:spcBef>
                <a:spcPts val="0"/>
              </a:spcBef>
              <a:spcAft>
                <a:spcPts val="0"/>
              </a:spcAft>
              <a:buClr>
                <a:srgbClr val="000000"/>
              </a:buClr>
              <a:buSzPts val="1400"/>
              <a:buFont typeface="Arial"/>
              <a:buNone/>
              <a:defRPr sz="5513" b="0" i="0" u="none" strike="noStrike" cap="none">
                <a:solidFill>
                  <a:srgbClr val="888888"/>
                </a:solidFill>
                <a:latin typeface="EB Garamond"/>
                <a:ea typeface="EB Garamond"/>
                <a:cs typeface="EB Garamond"/>
                <a:sym typeface="EB Garamond"/>
              </a:defRPr>
            </a:lvl1pPr>
            <a:lvl2pPr marR="0" lvl="1"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2pPr>
            <a:lvl3pPr marR="0" lvl="2"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3pPr>
            <a:lvl4pPr marR="0" lvl="3"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4pPr>
            <a:lvl5pPr marR="0" lvl="4"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5pPr>
            <a:lvl6pPr marR="0" lvl="5"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6pPr>
            <a:lvl7pPr marR="0" lvl="6"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7pPr>
            <a:lvl8pPr marR="0" lvl="7"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8pPr>
            <a:lvl9pPr marR="0" lvl="8" algn="l" rtl="0">
              <a:lnSpc>
                <a:spcPct val="100000"/>
              </a:lnSpc>
              <a:spcBef>
                <a:spcPts val="0"/>
              </a:spcBef>
              <a:spcAft>
                <a:spcPts val="0"/>
              </a:spcAft>
              <a:buClr>
                <a:srgbClr val="000000"/>
              </a:buClr>
              <a:buSzPts val="1400"/>
              <a:buFont typeface="Arial"/>
              <a:buNone/>
              <a:defRPr sz="8880" b="0" i="0" u="none" strike="noStrike" cap="none">
                <a:solidFill>
                  <a:schemeClr val="dk1"/>
                </a:solidFill>
                <a:latin typeface="EB Garamond"/>
                <a:ea typeface="EB Garamond"/>
                <a:cs typeface="EB Garamond"/>
                <a:sym typeface="EB Garamond"/>
              </a:defRPr>
            </a:lvl9pPr>
          </a:lstStyle>
          <a:p>
            <a:endParaRPr/>
          </a:p>
        </p:txBody>
      </p:sp>
      <p:sp>
        <p:nvSpPr>
          <p:cNvPr id="14" name="Google Shape;14;p3"/>
          <p:cNvSpPr txBox="1">
            <a:spLocks noGrp="1"/>
          </p:cNvSpPr>
          <p:nvPr>
            <p:ph type="sldNum" idx="12"/>
          </p:nvPr>
        </p:nvSpPr>
        <p:spPr>
          <a:xfrm>
            <a:off x="31455360" y="30510492"/>
            <a:ext cx="10241280" cy="1752600"/>
          </a:xfrm>
          <a:prstGeom prst="rect">
            <a:avLst/>
          </a:prstGeom>
          <a:noFill/>
          <a:ln>
            <a:noFill/>
          </a:ln>
        </p:spPr>
        <p:txBody>
          <a:bodyPr spcFirstLastPara="1" wrap="square" lIns="376000" tIns="188000" rIns="376000" bIns="188000" anchor="ctr" anchorCtr="0">
            <a:noAutofit/>
          </a:bodyPr>
          <a:lstStyle>
            <a:lvl1pPr marL="0" marR="0" lvl="0"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1pPr>
            <a:lvl2pPr marL="0" marR="0" lvl="1"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2pPr>
            <a:lvl3pPr marL="0" marR="0" lvl="2"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3pPr>
            <a:lvl4pPr marL="0" marR="0" lvl="3"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4pPr>
            <a:lvl5pPr marL="0" marR="0" lvl="4"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5pPr>
            <a:lvl6pPr marL="0" marR="0" lvl="5"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6pPr>
            <a:lvl7pPr marL="0" marR="0" lvl="6"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7pPr>
            <a:lvl8pPr marL="0" marR="0" lvl="7"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8pPr>
            <a:lvl9pPr marL="0" marR="0" lvl="8" indent="0" algn="r" rtl="0">
              <a:lnSpc>
                <a:spcPct val="100000"/>
              </a:lnSpc>
              <a:spcBef>
                <a:spcPts val="0"/>
              </a:spcBef>
              <a:spcAft>
                <a:spcPts val="0"/>
              </a:spcAft>
              <a:buClr>
                <a:srgbClr val="000000"/>
              </a:buClr>
              <a:buSzPts val="5513"/>
              <a:buFont typeface="Arial"/>
              <a:buNone/>
              <a:defRPr sz="5513" b="0" i="0" u="none" strike="noStrike" cap="none">
                <a:solidFill>
                  <a:srgbClr val="888888"/>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txBox="1"/>
          <p:nvPr/>
        </p:nvSpPr>
        <p:spPr>
          <a:xfrm>
            <a:off x="634366" y="-338375"/>
            <a:ext cx="30180914" cy="4305300"/>
          </a:xfrm>
          <a:prstGeom prst="rect">
            <a:avLst/>
          </a:prstGeom>
          <a:noFill/>
          <a:ln>
            <a:noFill/>
          </a:ln>
        </p:spPr>
        <p:txBody>
          <a:bodyPr spcFirstLastPara="1" wrap="square" lIns="423175" tIns="211575" rIns="423175" bIns="211575" anchor="ctr" anchorCtr="0">
            <a:noAutofit/>
          </a:bodyPr>
          <a:lstStyle/>
          <a:p>
            <a:pPr marL="0" marR="0" lvl="0" indent="0" algn="l" rtl="0">
              <a:lnSpc>
                <a:spcPct val="100000"/>
              </a:lnSpc>
              <a:spcBef>
                <a:spcPts val="0"/>
              </a:spcBef>
              <a:spcAft>
                <a:spcPts val="0"/>
              </a:spcAft>
              <a:buNone/>
            </a:pPr>
            <a:r>
              <a:rPr lang="en-US" sz="9900" b="1" i="0" u="none" strike="noStrike" cap="none">
                <a:solidFill>
                  <a:srgbClr val="B4975A"/>
                </a:solidFill>
                <a:latin typeface="Century Gothic"/>
                <a:ea typeface="Century Gothic"/>
                <a:cs typeface="Century Gothic"/>
                <a:sym typeface="Century Gothic"/>
              </a:rPr>
              <a:t>Golden Fleece:</a:t>
            </a:r>
            <a:endParaRPr/>
          </a:p>
          <a:p>
            <a:pPr marL="0" marR="0" lvl="0" indent="0" algn="l" rtl="0">
              <a:lnSpc>
                <a:spcPct val="100000"/>
              </a:lnSpc>
              <a:spcBef>
                <a:spcPts val="0"/>
              </a:spcBef>
              <a:spcAft>
                <a:spcPts val="0"/>
              </a:spcAft>
              <a:buNone/>
            </a:pPr>
            <a:r>
              <a:rPr lang="en-US" sz="9900" b="1" i="0" u="none" strike="noStrike" cap="none">
                <a:solidFill>
                  <a:srgbClr val="B4975A"/>
                </a:solidFill>
                <a:latin typeface="Century Gothic"/>
                <a:ea typeface="Century Gothic"/>
                <a:cs typeface="Century Gothic"/>
                <a:sym typeface="Century Gothic"/>
              </a:rPr>
              <a:t>Shrapnel Resistant Soft Armor</a:t>
            </a:r>
            <a:endParaRPr sz="9900" b="0" i="0" u="none" strike="noStrike" cap="none">
              <a:solidFill>
                <a:srgbClr val="B4975A"/>
              </a:solidFill>
              <a:latin typeface="Arial"/>
              <a:ea typeface="Arial"/>
              <a:cs typeface="Arial"/>
              <a:sym typeface="Arial"/>
            </a:endParaRPr>
          </a:p>
        </p:txBody>
      </p:sp>
      <p:sp>
        <p:nvSpPr>
          <p:cNvPr id="90" name="Google Shape;90;p2"/>
          <p:cNvSpPr txBox="1"/>
          <p:nvPr/>
        </p:nvSpPr>
        <p:spPr>
          <a:xfrm>
            <a:off x="634380" y="3179940"/>
            <a:ext cx="28150920" cy="1978560"/>
          </a:xfrm>
          <a:prstGeom prst="rect">
            <a:avLst/>
          </a:prstGeom>
          <a:noFill/>
          <a:ln>
            <a:noFill/>
          </a:ln>
        </p:spPr>
        <p:txBody>
          <a:bodyPr spcFirstLastPara="1" wrap="square" lIns="423175" tIns="211575" rIns="423175" bIns="211575" anchor="t" anchorCtr="0">
            <a:noAutofit/>
          </a:bodyPr>
          <a:lstStyle/>
          <a:p>
            <a:pPr marL="0" marR="0" lvl="0" indent="0" algn="l" rtl="0">
              <a:lnSpc>
                <a:spcPct val="100000"/>
              </a:lnSpc>
              <a:spcBef>
                <a:spcPts val="0"/>
              </a:spcBef>
              <a:spcAft>
                <a:spcPts val="0"/>
              </a:spcAft>
              <a:buNone/>
            </a:pPr>
            <a:r>
              <a:rPr lang="en-US" sz="7200" b="1" i="0" u="none" strike="noStrike" cap="none">
                <a:solidFill>
                  <a:srgbClr val="002554"/>
                </a:solidFill>
                <a:latin typeface="Century Gothic"/>
                <a:ea typeface="Century Gothic"/>
                <a:cs typeface="Century Gothic"/>
                <a:sym typeface="Century Gothic"/>
              </a:rPr>
              <a:t>MIDN 1/C Hayden Belcher, James Stubbers, Zachary Meyer </a:t>
            </a:r>
            <a:endParaRPr/>
          </a:p>
          <a:p>
            <a:pPr marL="0" marR="0" lvl="0" indent="0" algn="l" rtl="0">
              <a:lnSpc>
                <a:spcPct val="100000"/>
              </a:lnSpc>
              <a:spcBef>
                <a:spcPts val="0"/>
              </a:spcBef>
              <a:spcAft>
                <a:spcPts val="0"/>
              </a:spcAft>
              <a:buNone/>
            </a:pPr>
            <a:r>
              <a:rPr lang="en-US" sz="4400" b="1" i="0" u="none" strike="noStrike" cap="none">
                <a:solidFill>
                  <a:srgbClr val="002554"/>
                </a:solidFill>
                <a:latin typeface="Century Gothic"/>
                <a:ea typeface="Century Gothic"/>
                <a:cs typeface="Century Gothic"/>
                <a:sym typeface="Century Gothic"/>
              </a:rPr>
              <a:t>Advisor: Prof. Jenelle Piepmeier</a:t>
            </a:r>
            <a:endParaRPr/>
          </a:p>
          <a:p>
            <a:pPr marL="0" marR="0" lvl="0" indent="0" algn="l" rtl="0">
              <a:lnSpc>
                <a:spcPct val="100000"/>
              </a:lnSpc>
              <a:spcBef>
                <a:spcPts val="0"/>
              </a:spcBef>
              <a:spcAft>
                <a:spcPts val="0"/>
              </a:spcAft>
              <a:buNone/>
            </a:pPr>
            <a:r>
              <a:rPr lang="en-US" sz="4400" b="1" i="0" u="none" strike="noStrike" cap="none">
                <a:solidFill>
                  <a:srgbClr val="002554"/>
                </a:solidFill>
                <a:latin typeface="Century Gothic"/>
                <a:ea typeface="Century Gothic"/>
                <a:cs typeface="Century Gothic"/>
                <a:sym typeface="Century Gothic"/>
              </a:rPr>
              <a:t>United States Naval Academy</a:t>
            </a:r>
            <a:endParaRPr sz="4400" b="1" i="0" u="none" strike="noStrike" cap="none">
              <a:solidFill>
                <a:srgbClr val="002554"/>
              </a:solidFill>
              <a:latin typeface="Century Gothic"/>
              <a:ea typeface="Century Gothic"/>
              <a:cs typeface="Century Gothic"/>
              <a:sym typeface="Century Gothic"/>
            </a:endParaRPr>
          </a:p>
        </p:txBody>
      </p:sp>
      <p:cxnSp>
        <p:nvCxnSpPr>
          <p:cNvPr id="91" name="Google Shape;91;p2"/>
          <p:cNvCxnSpPr/>
          <p:nvPr/>
        </p:nvCxnSpPr>
        <p:spPr>
          <a:xfrm>
            <a:off x="0" y="6492243"/>
            <a:ext cx="43891200" cy="65372"/>
          </a:xfrm>
          <a:prstGeom prst="straightConnector1">
            <a:avLst/>
          </a:prstGeom>
          <a:noFill/>
          <a:ln w="152400" cap="flat" cmpd="sng">
            <a:solidFill>
              <a:srgbClr val="B4975A"/>
            </a:solidFill>
            <a:prstDash val="solid"/>
            <a:round/>
            <a:headEnd type="none" w="sm" len="sm"/>
            <a:tailEnd type="none" w="sm" len="sm"/>
          </a:ln>
        </p:spPr>
      </p:cxnSp>
      <p:sp>
        <p:nvSpPr>
          <p:cNvPr id="92" name="Google Shape;92;p2"/>
          <p:cNvSpPr txBox="1"/>
          <p:nvPr/>
        </p:nvSpPr>
        <p:spPr>
          <a:xfrm>
            <a:off x="3123986" y="6358800"/>
            <a:ext cx="6370920" cy="1424509"/>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6480" b="1" i="0" u="none" strike="noStrike" cap="none">
                <a:solidFill>
                  <a:schemeClr val="dk1"/>
                </a:solidFill>
                <a:latin typeface="Century Gothic"/>
                <a:ea typeface="Century Gothic"/>
                <a:cs typeface="Century Gothic"/>
                <a:sym typeface="Century Gothic"/>
              </a:rPr>
              <a:t>Motivation</a:t>
            </a:r>
            <a:endParaRPr sz="2256" b="0" i="0" u="none" strike="noStrike" cap="none">
              <a:solidFill>
                <a:srgbClr val="000000"/>
              </a:solidFill>
              <a:latin typeface="Arial"/>
              <a:ea typeface="Arial"/>
              <a:cs typeface="Arial"/>
              <a:sym typeface="Arial"/>
            </a:endParaRPr>
          </a:p>
        </p:txBody>
      </p:sp>
      <p:sp>
        <p:nvSpPr>
          <p:cNvPr id="93" name="Google Shape;93;p2"/>
          <p:cNvSpPr txBox="1"/>
          <p:nvPr/>
        </p:nvSpPr>
        <p:spPr>
          <a:xfrm>
            <a:off x="14363688" y="6288186"/>
            <a:ext cx="10620360" cy="1424509"/>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6480" b="1" i="0" u="none" strike="noStrike" cap="none">
                <a:solidFill>
                  <a:schemeClr val="dk1"/>
                </a:solidFill>
                <a:latin typeface="Century Gothic"/>
                <a:ea typeface="Century Gothic"/>
                <a:cs typeface="Century Gothic"/>
                <a:sym typeface="Century Gothic"/>
              </a:rPr>
              <a:t>Procedure</a:t>
            </a:r>
            <a:endParaRPr sz="2256" b="0" i="0" u="none" strike="noStrike" cap="none">
              <a:solidFill>
                <a:srgbClr val="000000"/>
              </a:solidFill>
              <a:latin typeface="Arial"/>
              <a:ea typeface="Arial"/>
              <a:cs typeface="Arial"/>
              <a:sym typeface="Arial"/>
            </a:endParaRPr>
          </a:p>
        </p:txBody>
      </p:sp>
      <p:sp>
        <p:nvSpPr>
          <p:cNvPr id="94" name="Google Shape;94;p2"/>
          <p:cNvSpPr txBox="1"/>
          <p:nvPr/>
        </p:nvSpPr>
        <p:spPr>
          <a:xfrm>
            <a:off x="677820" y="7223760"/>
            <a:ext cx="10314360" cy="5080894"/>
          </a:xfrm>
          <a:prstGeom prst="rect">
            <a:avLst/>
          </a:prstGeom>
          <a:noFill/>
          <a:ln>
            <a:noFill/>
          </a:ln>
        </p:spPr>
        <p:txBody>
          <a:bodyPr spcFirstLastPara="1" wrap="square" lIns="423200" tIns="211575" rIns="423200" bIns="211575" anchor="t" anchorCtr="0">
            <a:spAutoFit/>
          </a:bodyPr>
          <a:lstStyle/>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The rise of small drones, rockets, and indirect fire in modern warfare has changed the nature of the armor required to protect personnel on the ground. It is estimated that 90% of the casualties of the Russo-Ukrainian Conflict are due to shrapnel related wounds. Many surviving casualties have major pieces of shrapnel surgically removed, but suffer for the rest of their lives from small shrapnel that would require an invasive surgical procedure. </a:t>
            </a:r>
            <a:endParaRPr sz="2256" b="0" i="0" u="none" strike="noStrike" cap="none">
              <a:solidFill>
                <a:srgbClr val="000000"/>
              </a:solidFill>
              <a:latin typeface="Arial"/>
              <a:ea typeface="Arial"/>
              <a:cs typeface="Arial"/>
              <a:sym typeface="Arial"/>
            </a:endParaRPr>
          </a:p>
        </p:txBody>
      </p:sp>
      <p:sp>
        <p:nvSpPr>
          <p:cNvPr id="95" name="Google Shape;95;p2"/>
          <p:cNvSpPr txBox="1"/>
          <p:nvPr/>
        </p:nvSpPr>
        <p:spPr>
          <a:xfrm>
            <a:off x="25898467" y="6290880"/>
            <a:ext cx="3852000" cy="1424509"/>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6480" b="1" i="0" u="none" strike="noStrike" cap="none">
                <a:solidFill>
                  <a:schemeClr val="dk1"/>
                </a:solidFill>
                <a:latin typeface="Century Gothic"/>
                <a:ea typeface="Century Gothic"/>
                <a:cs typeface="Century Gothic"/>
                <a:sym typeface="Century Gothic"/>
              </a:rPr>
              <a:t>Results</a:t>
            </a:r>
            <a:endParaRPr sz="2256" b="0" i="0" u="none" strike="noStrike" cap="none">
              <a:solidFill>
                <a:srgbClr val="000000"/>
              </a:solidFill>
              <a:latin typeface="Arial"/>
              <a:ea typeface="Arial"/>
              <a:cs typeface="Arial"/>
              <a:sym typeface="Arial"/>
            </a:endParaRPr>
          </a:p>
        </p:txBody>
      </p:sp>
      <p:sp>
        <p:nvSpPr>
          <p:cNvPr id="96" name="Google Shape;96;p2"/>
          <p:cNvSpPr txBox="1"/>
          <p:nvPr/>
        </p:nvSpPr>
        <p:spPr>
          <a:xfrm>
            <a:off x="35202259" y="15058201"/>
            <a:ext cx="10314360" cy="1424509"/>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6480" b="1" i="0" u="none" strike="noStrike" cap="none">
                <a:solidFill>
                  <a:schemeClr val="dk1"/>
                </a:solidFill>
                <a:latin typeface="Century Gothic"/>
                <a:ea typeface="Century Gothic"/>
                <a:cs typeface="Century Gothic"/>
                <a:sym typeface="Century Gothic"/>
              </a:rPr>
              <a:t>Conclusion</a:t>
            </a:r>
            <a:endParaRPr sz="2256" b="0" i="0" u="none" strike="noStrike" cap="none">
              <a:solidFill>
                <a:srgbClr val="000000"/>
              </a:solidFill>
              <a:latin typeface="Arial"/>
              <a:ea typeface="Arial"/>
              <a:cs typeface="Arial"/>
              <a:sym typeface="Arial"/>
            </a:endParaRPr>
          </a:p>
        </p:txBody>
      </p:sp>
      <p:sp>
        <p:nvSpPr>
          <p:cNvPr id="97" name="Google Shape;97;p2"/>
          <p:cNvSpPr txBox="1"/>
          <p:nvPr/>
        </p:nvSpPr>
        <p:spPr>
          <a:xfrm>
            <a:off x="32823485" y="15956408"/>
            <a:ext cx="10314360" cy="944377"/>
          </a:xfrm>
          <a:prstGeom prst="rect">
            <a:avLst/>
          </a:prstGeom>
          <a:noFill/>
          <a:ln>
            <a:noFill/>
          </a:ln>
        </p:spPr>
        <p:txBody>
          <a:bodyPr spcFirstLastPara="1" wrap="square" lIns="423200" tIns="211575" rIns="423200" bIns="211575" anchor="t" anchorCtr="0">
            <a:spAutoFit/>
          </a:bodyPr>
          <a:lstStyle/>
          <a:p>
            <a:pPr marL="0" marR="0" lvl="0" indent="0" algn="l" rtl="0">
              <a:lnSpc>
                <a:spcPct val="100000"/>
              </a:lnSpc>
              <a:spcBef>
                <a:spcPts val="0"/>
              </a:spcBef>
              <a:spcAft>
                <a:spcPts val="0"/>
              </a:spcAft>
              <a:buNone/>
            </a:pPr>
            <a:endParaRPr sz="3359" b="0" i="1" u="none" strike="noStrike" cap="none">
              <a:solidFill>
                <a:schemeClr val="dk1"/>
              </a:solidFill>
              <a:latin typeface="EB Garamond"/>
              <a:ea typeface="EB Garamond"/>
              <a:cs typeface="EB Garamond"/>
              <a:sym typeface="EB Garamond"/>
            </a:endParaRPr>
          </a:p>
        </p:txBody>
      </p:sp>
      <p:sp>
        <p:nvSpPr>
          <p:cNvPr id="98" name="Google Shape;98;p2"/>
          <p:cNvSpPr txBox="1"/>
          <p:nvPr/>
        </p:nvSpPr>
        <p:spPr>
          <a:xfrm>
            <a:off x="34905962" y="22450380"/>
            <a:ext cx="5411160" cy="1424509"/>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6480" b="1" i="0" u="none" strike="noStrike" cap="none">
                <a:solidFill>
                  <a:schemeClr val="dk1"/>
                </a:solidFill>
                <a:latin typeface="Century Gothic"/>
                <a:ea typeface="Century Gothic"/>
                <a:cs typeface="Century Gothic"/>
                <a:sym typeface="Century Gothic"/>
              </a:rPr>
              <a:t>References</a:t>
            </a:r>
            <a:endParaRPr sz="2256" b="0" i="0" u="none" strike="noStrike" cap="none">
              <a:solidFill>
                <a:srgbClr val="000000"/>
              </a:solidFill>
              <a:latin typeface="Arial"/>
              <a:ea typeface="Arial"/>
              <a:cs typeface="Arial"/>
              <a:sym typeface="Arial"/>
            </a:endParaRPr>
          </a:p>
        </p:txBody>
      </p:sp>
      <p:sp>
        <p:nvSpPr>
          <p:cNvPr id="99" name="Google Shape;99;p2"/>
          <p:cNvSpPr txBox="1"/>
          <p:nvPr/>
        </p:nvSpPr>
        <p:spPr>
          <a:xfrm>
            <a:off x="33372125" y="27085409"/>
            <a:ext cx="10314360" cy="1535308"/>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7200" b="1" i="0" u="none" strike="noStrike" cap="none">
                <a:solidFill>
                  <a:schemeClr val="dk1"/>
                </a:solidFill>
                <a:latin typeface="Century Gothic"/>
                <a:ea typeface="Century Gothic"/>
                <a:cs typeface="Century Gothic"/>
                <a:sym typeface="Century Gothic"/>
              </a:rPr>
              <a:t>Acknowledgement</a:t>
            </a:r>
            <a:endParaRPr sz="2256" b="0" i="0" u="none" strike="noStrike" cap="none">
              <a:solidFill>
                <a:srgbClr val="000000"/>
              </a:solidFill>
              <a:latin typeface="Arial"/>
              <a:ea typeface="Arial"/>
              <a:cs typeface="Arial"/>
              <a:sym typeface="Arial"/>
            </a:endParaRPr>
          </a:p>
        </p:txBody>
      </p:sp>
      <p:sp>
        <p:nvSpPr>
          <p:cNvPr id="100" name="Google Shape;100;p2"/>
          <p:cNvSpPr txBox="1"/>
          <p:nvPr/>
        </p:nvSpPr>
        <p:spPr>
          <a:xfrm>
            <a:off x="32823480" y="28379526"/>
            <a:ext cx="10314360" cy="2273972"/>
          </a:xfrm>
          <a:prstGeom prst="rect">
            <a:avLst/>
          </a:prstGeom>
          <a:noFill/>
          <a:ln>
            <a:noFill/>
          </a:ln>
        </p:spPr>
        <p:txBody>
          <a:bodyPr spcFirstLastPara="1" wrap="square" lIns="423200" tIns="211575" rIns="423200" bIns="211575"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EB Garamond"/>
                <a:ea typeface="EB Garamond"/>
                <a:cs typeface="EB Garamond"/>
                <a:sym typeface="EB Garamond"/>
              </a:rPr>
              <a:t>A special thanks to Dave Steenkamer and Brad Grunden at Honeywell Armor for the materials, manufacturing capabilities, and technical advice and testing.</a:t>
            </a:r>
            <a:endParaRPr sz="2400" b="0" i="0" u="none"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endParaRPr sz="2400" b="0" i="0" u="none"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r>
              <a:rPr lang="en-US" sz="2400" b="0" i="0" u="none" strike="noStrike" cap="none">
                <a:solidFill>
                  <a:schemeClr val="dk1"/>
                </a:solidFill>
                <a:latin typeface="EB Garamond"/>
                <a:ea typeface="EB Garamond"/>
                <a:cs typeface="EB Garamond"/>
                <a:sym typeface="EB Garamond"/>
              </a:rPr>
              <a:t>Additional special thanks to Edward Lustig and team at NSWC Indian Head for facilitating live explosive testing and providing high speed footage.</a:t>
            </a:r>
            <a:endParaRPr sz="2400" b="0" i="0" u="none" strike="noStrike" cap="none">
              <a:solidFill>
                <a:schemeClr val="dk1"/>
              </a:solidFill>
              <a:latin typeface="EB Garamond"/>
              <a:ea typeface="EB Garamond"/>
              <a:cs typeface="EB Garamond"/>
              <a:sym typeface="EB Garamond"/>
            </a:endParaRPr>
          </a:p>
        </p:txBody>
      </p:sp>
      <p:pic>
        <p:nvPicPr>
          <p:cNvPr id="101" name="Google Shape;101;p2"/>
          <p:cNvPicPr preferRelativeResize="0"/>
          <p:nvPr/>
        </p:nvPicPr>
        <p:blipFill rotWithShape="1">
          <a:blip r:embed="rId3">
            <a:alphaModFix/>
          </a:blip>
          <a:srcRect l="6558" t="15486" r="4303" b="12259"/>
          <a:stretch/>
        </p:blipFill>
        <p:spPr>
          <a:xfrm>
            <a:off x="34225801" y="3102576"/>
            <a:ext cx="6727619" cy="2852928"/>
          </a:xfrm>
          <a:prstGeom prst="rect">
            <a:avLst/>
          </a:prstGeom>
          <a:noFill/>
          <a:ln>
            <a:noFill/>
          </a:ln>
        </p:spPr>
      </p:pic>
      <p:sp>
        <p:nvSpPr>
          <p:cNvPr id="102" name="Google Shape;102;p2"/>
          <p:cNvSpPr txBox="1"/>
          <p:nvPr/>
        </p:nvSpPr>
        <p:spPr>
          <a:xfrm>
            <a:off x="1614300" y="17190720"/>
            <a:ext cx="8723880" cy="1424509"/>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6480" b="1" i="0" u="none" strike="noStrike" cap="none">
                <a:solidFill>
                  <a:schemeClr val="dk1"/>
                </a:solidFill>
                <a:latin typeface="Century Gothic"/>
                <a:ea typeface="Century Gothic"/>
                <a:cs typeface="Century Gothic"/>
                <a:sym typeface="Century Gothic"/>
              </a:rPr>
              <a:t>Problem Statement</a:t>
            </a:r>
            <a:endParaRPr sz="2256" b="0" i="0" u="none" strike="noStrike" cap="none">
              <a:solidFill>
                <a:srgbClr val="000000"/>
              </a:solidFill>
              <a:latin typeface="Arial"/>
              <a:ea typeface="Arial"/>
              <a:cs typeface="Arial"/>
              <a:sym typeface="Arial"/>
            </a:endParaRPr>
          </a:p>
        </p:txBody>
      </p:sp>
      <p:sp>
        <p:nvSpPr>
          <p:cNvPr id="103" name="Google Shape;103;p2"/>
          <p:cNvSpPr txBox="1"/>
          <p:nvPr/>
        </p:nvSpPr>
        <p:spPr>
          <a:xfrm>
            <a:off x="2506620" y="20605500"/>
            <a:ext cx="10314360" cy="1424509"/>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6480" b="1" i="0" u="none" strike="noStrike" cap="none">
                <a:solidFill>
                  <a:schemeClr val="dk1"/>
                </a:solidFill>
                <a:latin typeface="Century Gothic"/>
                <a:ea typeface="Century Gothic"/>
                <a:cs typeface="Century Gothic"/>
                <a:sym typeface="Century Gothic"/>
              </a:rPr>
              <a:t>Related Works</a:t>
            </a:r>
            <a:endParaRPr sz="2256" b="0" i="0" u="none" strike="noStrike" cap="none">
              <a:solidFill>
                <a:srgbClr val="000000"/>
              </a:solidFill>
              <a:latin typeface="Arial"/>
              <a:ea typeface="Arial"/>
              <a:cs typeface="Arial"/>
              <a:sym typeface="Arial"/>
            </a:endParaRPr>
          </a:p>
        </p:txBody>
      </p:sp>
      <p:sp>
        <p:nvSpPr>
          <p:cNvPr id="104" name="Google Shape;104;p2"/>
          <p:cNvSpPr txBox="1"/>
          <p:nvPr/>
        </p:nvSpPr>
        <p:spPr>
          <a:xfrm>
            <a:off x="32824835" y="23635555"/>
            <a:ext cx="10314360" cy="3812855"/>
          </a:xfrm>
          <a:prstGeom prst="rect">
            <a:avLst/>
          </a:prstGeom>
          <a:noFill/>
          <a:ln>
            <a:noFill/>
          </a:ln>
        </p:spPr>
        <p:txBody>
          <a:bodyPr spcFirstLastPara="1" wrap="square" lIns="423200" tIns="211575" rIns="423200" bIns="211575" anchor="t" anchorCtr="0">
            <a:spAutoFit/>
          </a:bodyPr>
          <a:lstStyle/>
          <a:p>
            <a:pPr marL="0" marR="0" lvl="0" indent="0" algn="l" rtl="0">
              <a:lnSpc>
                <a:spcPct val="100000"/>
              </a:lnSpc>
              <a:spcBef>
                <a:spcPts val="0"/>
              </a:spcBef>
              <a:spcAft>
                <a:spcPts val="0"/>
              </a:spcAft>
              <a:buNone/>
            </a:pPr>
            <a:r>
              <a:rPr lang="en-US" sz="2200" b="0" i="0" u="none" strike="noStrike" cap="none" dirty="0">
                <a:solidFill>
                  <a:schemeClr val="dk1"/>
                </a:solidFill>
                <a:latin typeface="EB Garamond"/>
                <a:ea typeface="EB Garamond"/>
                <a:cs typeface="EB Garamond"/>
                <a:sym typeface="EB Garamond"/>
              </a:rPr>
              <a:t>[1] </a:t>
            </a:r>
            <a:r>
              <a:rPr lang="en-US" sz="2200" b="0" i="0" u="none" strike="noStrike" cap="none" dirty="0" err="1">
                <a:solidFill>
                  <a:schemeClr val="dk1"/>
                </a:solidFill>
                <a:latin typeface="EB Garamond"/>
                <a:ea typeface="EB Garamond"/>
                <a:cs typeface="EB Garamond"/>
                <a:sym typeface="EB Garamond"/>
              </a:rPr>
              <a:t>Bickle</a:t>
            </a:r>
            <a:r>
              <a:rPr lang="en-US" sz="2200" b="0" i="0" u="none" strike="noStrike" cap="none" dirty="0">
                <a:solidFill>
                  <a:schemeClr val="dk1"/>
                </a:solidFill>
                <a:latin typeface="EB Garamond"/>
                <a:ea typeface="EB Garamond"/>
                <a:cs typeface="EB Garamond"/>
                <a:sym typeface="EB Garamond"/>
              </a:rPr>
              <a:t> I., </a:t>
            </a:r>
            <a:r>
              <a:rPr lang="en-US" sz="2200" b="0" i="1" u="none" strike="noStrike" cap="none" dirty="0">
                <a:solidFill>
                  <a:schemeClr val="dk1"/>
                </a:solidFill>
                <a:latin typeface="EB Garamond"/>
                <a:ea typeface="EB Garamond"/>
                <a:cs typeface="EB Garamond"/>
                <a:sym typeface="EB Garamond"/>
              </a:rPr>
              <a:t>Shrapnel in chest. Case study</a:t>
            </a:r>
            <a:r>
              <a:rPr lang="en-US" sz="2200" b="0" i="0" u="none" strike="noStrike" cap="none" dirty="0">
                <a:solidFill>
                  <a:schemeClr val="dk1"/>
                </a:solidFill>
                <a:latin typeface="EB Garamond"/>
                <a:ea typeface="EB Garamond"/>
                <a:cs typeface="EB Garamond"/>
                <a:sym typeface="EB Garamond"/>
              </a:rPr>
              <a:t>, Radiopaedia.org, 2023 https://doi.org/10.53347/rID-168395</a:t>
            </a:r>
            <a:endParaRPr sz="2200" b="0" i="0" u="none" strike="noStrike" cap="none" dirty="0">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r>
              <a:rPr lang="en-US" sz="2200" b="0" i="0" u="none" strike="noStrike" cap="none" dirty="0">
                <a:solidFill>
                  <a:schemeClr val="dk1"/>
                </a:solidFill>
                <a:latin typeface="EB Garamond"/>
                <a:ea typeface="EB Garamond"/>
                <a:cs typeface="EB Garamond"/>
                <a:sym typeface="EB Garamond"/>
              </a:rPr>
              <a:t>[2] Lopez T., </a:t>
            </a:r>
            <a:r>
              <a:rPr lang="en-US" sz="2200" b="0" i="1" u="none" strike="noStrike" cap="none" dirty="0">
                <a:solidFill>
                  <a:schemeClr val="dk1"/>
                </a:solidFill>
                <a:latin typeface="EB Garamond"/>
                <a:ea typeface="EB Garamond"/>
                <a:cs typeface="EB Garamond"/>
                <a:sym typeface="EB Garamond"/>
              </a:rPr>
              <a:t>Kevlar underpants' protect pelvic region</a:t>
            </a:r>
            <a:r>
              <a:rPr lang="en-US" sz="2200" b="0" i="0" u="none" strike="noStrike" cap="none" dirty="0">
                <a:solidFill>
                  <a:schemeClr val="dk1"/>
                </a:solidFill>
                <a:latin typeface="EB Garamond"/>
                <a:ea typeface="EB Garamond"/>
                <a:cs typeface="EB Garamond"/>
                <a:sym typeface="EB Garamond"/>
              </a:rPr>
              <a:t>, February 23, 2012 https://www.army.mil/article/74306/kevlar_underpants_protect_pelvic_region</a:t>
            </a:r>
            <a:endParaRPr sz="2200" b="0" i="0" u="none" strike="noStrike" cap="none" dirty="0">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r>
              <a:rPr lang="en-US" sz="2200" b="0" i="0" u="none" strike="noStrike" cap="none" dirty="0">
                <a:solidFill>
                  <a:schemeClr val="dk1"/>
                </a:solidFill>
                <a:latin typeface="EB Garamond"/>
                <a:ea typeface="EB Garamond"/>
                <a:cs typeface="EB Garamond"/>
                <a:sym typeface="EB Garamond"/>
              </a:rPr>
              <a:t>[3] Dawson, D., </a:t>
            </a:r>
            <a:r>
              <a:rPr lang="en-US" sz="2200" b="0" i="1" u="none" strike="noStrike" cap="none" dirty="0">
                <a:solidFill>
                  <a:schemeClr val="dk1"/>
                </a:solidFill>
                <a:latin typeface="EB Garamond"/>
                <a:ea typeface="EB Garamond"/>
                <a:cs typeface="EB Garamond"/>
                <a:sym typeface="EB Garamond"/>
              </a:rPr>
              <a:t>Army Defends Interceptor Body Armor as the Best for the Best</a:t>
            </a:r>
            <a:r>
              <a:rPr lang="en-US" sz="2200" b="0" i="0" u="none" strike="noStrike" cap="none" dirty="0">
                <a:solidFill>
                  <a:schemeClr val="dk1"/>
                </a:solidFill>
                <a:latin typeface="EB Garamond"/>
                <a:ea typeface="EB Garamond"/>
                <a:cs typeface="EB Garamond"/>
                <a:sym typeface="EB Garamond"/>
              </a:rPr>
              <a:t>, Army. mil, 2007, https://www.army.mil/article/3298/army_defends_interceptor _</a:t>
            </a:r>
            <a:r>
              <a:rPr lang="en-US" sz="2200" b="0" i="0" u="none" strike="noStrike" cap="none" dirty="0" err="1">
                <a:solidFill>
                  <a:schemeClr val="dk1"/>
                </a:solidFill>
                <a:latin typeface="EB Garamond"/>
                <a:ea typeface="EB Garamond"/>
                <a:cs typeface="EB Garamond"/>
                <a:sym typeface="EB Garamond"/>
              </a:rPr>
              <a:t>body_armor_as_the_best_for_the_best</a:t>
            </a:r>
            <a:endParaRPr sz="2200" b="0" i="0" u="none" strike="noStrike" cap="none" dirty="0">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r>
              <a:rPr lang="en-US" sz="2200" b="0" i="0" u="none" strike="noStrike" cap="none" dirty="0">
                <a:solidFill>
                  <a:schemeClr val="dk1"/>
                </a:solidFill>
                <a:latin typeface="EB Garamond"/>
                <a:ea typeface="EB Garamond"/>
                <a:cs typeface="EB Garamond"/>
                <a:sym typeface="EB Garamond"/>
              </a:rPr>
              <a:t>[4] Brady C., </a:t>
            </a:r>
            <a:r>
              <a:rPr lang="en-US" sz="2200" b="0" i="1" u="none" strike="noStrike" cap="none" dirty="0">
                <a:solidFill>
                  <a:schemeClr val="dk1"/>
                </a:solidFill>
                <a:latin typeface="EB Garamond"/>
                <a:ea typeface="EB Garamond"/>
                <a:cs typeface="EB Garamond"/>
                <a:sym typeface="EB Garamond"/>
              </a:rPr>
              <a:t>An Analysis of Wound Statistics in Relation to Personal Ballistic Protection</a:t>
            </a:r>
            <a:r>
              <a:rPr lang="en-US" sz="2200" b="0" i="0" u="none" strike="noStrike" cap="none" dirty="0">
                <a:solidFill>
                  <a:schemeClr val="dk1"/>
                </a:solidFill>
                <a:latin typeface="EB Garamond"/>
                <a:ea typeface="EB Garamond"/>
                <a:cs typeface="EB Garamond"/>
                <a:sym typeface="EB Garamond"/>
              </a:rPr>
              <a:t>, Australian Government Department of </a:t>
            </a:r>
            <a:r>
              <a:rPr lang="en-US" sz="2200" b="0" i="0" u="none" strike="noStrike" cap="none" dirty="0" err="1">
                <a:solidFill>
                  <a:schemeClr val="dk1"/>
                </a:solidFill>
                <a:latin typeface="EB Garamond"/>
                <a:ea typeface="EB Garamond"/>
                <a:cs typeface="EB Garamond"/>
                <a:sym typeface="EB Garamond"/>
              </a:rPr>
              <a:t>Defence</a:t>
            </a:r>
            <a:r>
              <a:rPr lang="en-US" sz="2200" b="0" i="0" u="none" strike="noStrike" cap="none" dirty="0">
                <a:solidFill>
                  <a:schemeClr val="dk1"/>
                </a:solidFill>
                <a:latin typeface="EB Garamond"/>
                <a:ea typeface="EB Garamond"/>
                <a:cs typeface="EB Garamond"/>
                <a:sym typeface="EB Garamond"/>
              </a:rPr>
              <a:t> </a:t>
            </a:r>
            <a:r>
              <a:rPr lang="en-US" sz="2200" b="0" i="0" u="none" strike="noStrike" cap="none" dirty="0" err="1">
                <a:solidFill>
                  <a:schemeClr val="dk1"/>
                </a:solidFill>
                <a:latin typeface="EB Garamond"/>
                <a:ea typeface="EB Garamond"/>
                <a:cs typeface="EB Garamond"/>
                <a:sym typeface="EB Garamond"/>
              </a:rPr>
              <a:t>Defence</a:t>
            </a:r>
            <a:r>
              <a:rPr lang="en-US" sz="2200" b="0" i="0" u="none" strike="noStrike" cap="none" dirty="0">
                <a:solidFill>
                  <a:schemeClr val="dk1"/>
                </a:solidFill>
                <a:latin typeface="EB Garamond"/>
                <a:ea typeface="EB Garamond"/>
                <a:cs typeface="EB Garamond"/>
                <a:sym typeface="EB Garamond"/>
              </a:rPr>
              <a:t> Science and Technology </a:t>
            </a:r>
            <a:r>
              <a:rPr lang="en-US" sz="2200" b="0" i="0" u="none" strike="noStrike" cap="none" dirty="0" err="1">
                <a:solidFill>
                  <a:schemeClr val="dk1"/>
                </a:solidFill>
                <a:latin typeface="EB Garamond"/>
                <a:ea typeface="EB Garamond"/>
                <a:cs typeface="EB Garamond"/>
                <a:sym typeface="EB Garamond"/>
              </a:rPr>
              <a:t>Organisation</a:t>
            </a:r>
            <a:r>
              <a:rPr lang="en-US" sz="2200" b="0" i="0" u="none" strike="noStrike" cap="none" dirty="0">
                <a:solidFill>
                  <a:schemeClr val="dk1"/>
                </a:solidFill>
                <a:latin typeface="EB Garamond"/>
                <a:ea typeface="EB Garamond"/>
                <a:cs typeface="EB Garamond"/>
                <a:sym typeface="EB Garamond"/>
              </a:rPr>
              <a:t>, 2003,https://apps.dtic.mil/</a:t>
            </a:r>
            <a:r>
              <a:rPr lang="en-US" sz="2200" b="0" i="0" u="none" strike="noStrike" cap="none" dirty="0" err="1">
                <a:solidFill>
                  <a:schemeClr val="dk1"/>
                </a:solidFill>
                <a:latin typeface="EB Garamond"/>
                <a:ea typeface="EB Garamond"/>
                <a:cs typeface="EB Garamond"/>
                <a:sym typeface="EB Garamond"/>
              </a:rPr>
              <a:t>sti</a:t>
            </a:r>
            <a:r>
              <a:rPr lang="en-US" sz="2200" b="0" i="0" u="none" strike="noStrike" cap="none" dirty="0">
                <a:solidFill>
                  <a:schemeClr val="dk1"/>
                </a:solidFill>
                <a:latin typeface="EB Garamond"/>
                <a:ea typeface="EB Garamond"/>
                <a:cs typeface="EB Garamond"/>
                <a:sym typeface="EB Garamond"/>
              </a:rPr>
              <a:t>/tr/pdf/ADA419442.pdf</a:t>
            </a:r>
            <a:endParaRPr sz="2200" b="0" i="0" u="none" strike="noStrike" cap="none" dirty="0">
              <a:solidFill>
                <a:schemeClr val="dk1"/>
              </a:solidFill>
              <a:latin typeface="EB Garamond"/>
              <a:ea typeface="EB Garamond"/>
              <a:cs typeface="EB Garamond"/>
              <a:sym typeface="EB Garamond"/>
            </a:endParaRPr>
          </a:p>
        </p:txBody>
      </p:sp>
      <p:sp>
        <p:nvSpPr>
          <p:cNvPr id="105" name="Google Shape;105;p2"/>
          <p:cNvSpPr txBox="1"/>
          <p:nvPr/>
        </p:nvSpPr>
        <p:spPr>
          <a:xfrm>
            <a:off x="677820" y="18477826"/>
            <a:ext cx="10314360" cy="1978506"/>
          </a:xfrm>
          <a:prstGeom prst="rect">
            <a:avLst/>
          </a:prstGeom>
          <a:noFill/>
          <a:ln>
            <a:noFill/>
          </a:ln>
        </p:spPr>
        <p:txBody>
          <a:bodyPr spcFirstLastPara="1" wrap="square" lIns="423200" tIns="211575" rIns="423200" bIns="211575" anchor="t" anchorCtr="0">
            <a:spAutoFit/>
          </a:bodyPr>
          <a:lstStyle/>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Design and produce a lightweight, agile, and modular soft armor under garment that protects SOF operators’ vitals from shrapnel munitions to increase survivability.</a:t>
            </a:r>
            <a:endParaRPr sz="2256" b="0" i="0" u="none" strike="noStrike" cap="none">
              <a:solidFill>
                <a:srgbClr val="000000"/>
              </a:solidFill>
              <a:latin typeface="Arial"/>
              <a:ea typeface="Arial"/>
              <a:cs typeface="Arial"/>
              <a:sym typeface="Arial"/>
            </a:endParaRPr>
          </a:p>
        </p:txBody>
      </p:sp>
      <p:sp>
        <p:nvSpPr>
          <p:cNvPr id="106" name="Google Shape;106;p2"/>
          <p:cNvSpPr txBox="1"/>
          <p:nvPr/>
        </p:nvSpPr>
        <p:spPr>
          <a:xfrm>
            <a:off x="-237870" y="21628530"/>
            <a:ext cx="7905240" cy="4305240"/>
          </a:xfrm>
          <a:prstGeom prst="rect">
            <a:avLst/>
          </a:prstGeom>
          <a:noFill/>
          <a:ln>
            <a:noFill/>
          </a:ln>
        </p:spPr>
        <p:txBody>
          <a:bodyPr spcFirstLastPara="1" wrap="square" lIns="423200" tIns="211575" rIns="423200" bIns="211575" anchor="t" anchorCtr="0">
            <a:noAutofit/>
          </a:bodyPr>
          <a:lstStyle/>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During GWOT the US Army developed a boxer system known as Protective Under Garment(PUG). The system featured a aramid mesh boxer, and additional thick aramid inserts to be worn around the groin to protect soldiers from IED threats. The system has since been phased out.</a:t>
            </a:r>
            <a:endParaRPr sz="2256" b="0" i="0" u="none" strike="noStrike" cap="none">
              <a:solidFill>
                <a:srgbClr val="000000"/>
              </a:solidFill>
              <a:latin typeface="Arial"/>
              <a:ea typeface="Arial"/>
              <a:cs typeface="Arial"/>
              <a:sym typeface="Arial"/>
            </a:endParaRPr>
          </a:p>
        </p:txBody>
      </p:sp>
      <p:sp>
        <p:nvSpPr>
          <p:cNvPr id="107" name="Google Shape;107;p2"/>
          <p:cNvSpPr/>
          <p:nvPr/>
        </p:nvSpPr>
        <p:spPr>
          <a:xfrm>
            <a:off x="10972800" y="12534747"/>
            <a:ext cx="10314360" cy="1440346"/>
          </a:xfrm>
          <a:prstGeom prst="rect">
            <a:avLst/>
          </a:prstGeom>
          <a:noFill/>
          <a:ln>
            <a:noFill/>
          </a:ln>
        </p:spPr>
        <p:txBody>
          <a:bodyPr spcFirstLastPara="1" wrap="square" lIns="109700" tIns="54825" rIns="109700" bIns="54825" anchor="t" anchorCtr="0">
            <a:spAutoFit/>
          </a:bodyPr>
          <a:lstStyle/>
          <a:p>
            <a:pPr marL="0" marR="0" lvl="0" indent="0" algn="l" rtl="0">
              <a:lnSpc>
                <a:spcPct val="100000"/>
              </a:lnSpc>
              <a:spcBef>
                <a:spcPts val="0"/>
              </a:spcBef>
              <a:spcAft>
                <a:spcPts val="0"/>
              </a:spcAft>
              <a:buNone/>
            </a:pPr>
            <a:endParaRPr sz="8640" b="0" i="0" u="none" strike="noStrike" cap="none">
              <a:solidFill>
                <a:schemeClr val="dk1"/>
              </a:solidFill>
              <a:latin typeface="EB Garamond"/>
              <a:ea typeface="EB Garamond"/>
              <a:cs typeface="EB Garamond"/>
              <a:sym typeface="EB Garamond"/>
            </a:endParaRPr>
          </a:p>
        </p:txBody>
      </p:sp>
      <p:sp>
        <p:nvSpPr>
          <p:cNvPr id="108" name="Google Shape;108;p2"/>
          <p:cNvSpPr txBox="1"/>
          <p:nvPr/>
        </p:nvSpPr>
        <p:spPr>
          <a:xfrm>
            <a:off x="11664934" y="30258717"/>
            <a:ext cx="10314360" cy="2495571"/>
          </a:xfrm>
          <a:prstGeom prst="rect">
            <a:avLst/>
          </a:prstGeom>
          <a:noFill/>
          <a:ln>
            <a:noFill/>
          </a:ln>
        </p:spPr>
        <p:txBody>
          <a:bodyPr spcFirstLastPara="1" wrap="square" lIns="423200" tIns="211575" rIns="423200" bIns="211575" anchor="t" anchorCtr="0">
            <a:spAutoFit/>
          </a:bodyPr>
          <a:lstStyle/>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Initial testing of these designs revealed flaws in fit and flexibility, so new iterations include deepened arm holes, relief cuts, material removal, a separate groin piece, and adding Velcro and elastic bands.</a:t>
            </a:r>
            <a:endParaRPr sz="2256" b="0" i="0" u="none" strike="noStrike" cap="none">
              <a:solidFill>
                <a:srgbClr val="000000"/>
              </a:solidFill>
              <a:latin typeface="Arial"/>
              <a:ea typeface="Arial"/>
              <a:cs typeface="Arial"/>
              <a:sym typeface="Arial"/>
            </a:endParaRPr>
          </a:p>
        </p:txBody>
      </p:sp>
      <p:sp>
        <p:nvSpPr>
          <p:cNvPr id="109" name="Google Shape;109;p2"/>
          <p:cNvSpPr txBox="1"/>
          <p:nvPr/>
        </p:nvSpPr>
        <p:spPr>
          <a:xfrm>
            <a:off x="739710" y="15835171"/>
            <a:ext cx="9309600" cy="1461442"/>
          </a:xfrm>
          <a:prstGeom prst="rect">
            <a:avLst/>
          </a:prstGeom>
          <a:noFill/>
          <a:ln>
            <a:noFill/>
          </a:ln>
        </p:spPr>
        <p:txBody>
          <a:bodyPr spcFirstLastPara="1" wrap="square" lIns="423200" tIns="211575" rIns="423200" bIns="211575" anchor="t" anchorCtr="0">
            <a:spAutoFit/>
          </a:bodyPr>
          <a:lstStyle/>
          <a:p>
            <a:pPr marL="0" marR="0" lvl="0" indent="0" algn="l" rtl="0">
              <a:lnSpc>
                <a:spcPct val="100000"/>
              </a:lnSpc>
              <a:spcBef>
                <a:spcPts val="0"/>
              </a:spcBef>
              <a:spcAft>
                <a:spcPts val="0"/>
              </a:spcAft>
              <a:buNone/>
            </a:pPr>
            <a:r>
              <a:rPr lang="en-US" sz="3359" b="1" i="1" u="none" strike="noStrike" cap="none">
                <a:solidFill>
                  <a:srgbClr val="1EADB3"/>
                </a:solidFill>
                <a:latin typeface="EB Garamond"/>
                <a:ea typeface="EB Garamond"/>
                <a:cs typeface="EB Garamond"/>
                <a:sym typeface="EB Garamond"/>
              </a:rPr>
              <a:t>Chest X-Ray of a man present in a warzone with 3mm shrapnel in lower chest.</a:t>
            </a:r>
            <a:endParaRPr sz="2256" b="0" i="0" u="none" strike="noStrike" cap="none">
              <a:solidFill>
                <a:srgbClr val="000000"/>
              </a:solidFill>
              <a:latin typeface="Arial"/>
              <a:ea typeface="Arial"/>
              <a:cs typeface="Arial"/>
              <a:sym typeface="Arial"/>
            </a:endParaRPr>
          </a:p>
        </p:txBody>
      </p:sp>
      <p:sp>
        <p:nvSpPr>
          <p:cNvPr id="110" name="Google Shape;110;p2"/>
          <p:cNvSpPr txBox="1"/>
          <p:nvPr/>
        </p:nvSpPr>
        <p:spPr>
          <a:xfrm>
            <a:off x="12847373" y="22633478"/>
            <a:ext cx="10314360" cy="944377"/>
          </a:xfrm>
          <a:prstGeom prst="rect">
            <a:avLst/>
          </a:prstGeom>
          <a:noFill/>
          <a:ln>
            <a:noFill/>
          </a:ln>
        </p:spPr>
        <p:txBody>
          <a:bodyPr spcFirstLastPara="1" wrap="square" lIns="423200" tIns="211575" rIns="423200" bIns="211575" anchor="t" anchorCtr="0">
            <a:spAutoFit/>
          </a:bodyPr>
          <a:lstStyle/>
          <a:p>
            <a:pPr marL="0" marR="0" lvl="0" indent="0" algn="l" rtl="0">
              <a:lnSpc>
                <a:spcPct val="100000"/>
              </a:lnSpc>
              <a:spcBef>
                <a:spcPts val="0"/>
              </a:spcBef>
              <a:spcAft>
                <a:spcPts val="0"/>
              </a:spcAft>
              <a:buNone/>
            </a:pPr>
            <a:r>
              <a:rPr lang="en-US" sz="3359" b="1" i="1" u="sng" strike="noStrike" cap="none">
                <a:solidFill>
                  <a:srgbClr val="1EADB3"/>
                </a:solidFill>
                <a:latin typeface="EB Garamond"/>
                <a:ea typeface="EB Garamond"/>
                <a:cs typeface="EB Garamond"/>
                <a:sym typeface="EB Garamond"/>
              </a:rPr>
              <a:t>Designing for Vest and Pant</a:t>
            </a:r>
            <a:endParaRPr sz="3359" b="1" i="1" u="sng" strike="noStrike" cap="none">
              <a:solidFill>
                <a:srgbClr val="1EADB3"/>
              </a:solidFill>
              <a:latin typeface="EB Garamond"/>
              <a:ea typeface="EB Garamond"/>
              <a:cs typeface="EB Garamond"/>
              <a:sym typeface="EB Garamond"/>
            </a:endParaRPr>
          </a:p>
        </p:txBody>
      </p:sp>
      <p:pic>
        <p:nvPicPr>
          <p:cNvPr id="111" name="Google Shape;111;p2"/>
          <p:cNvPicPr preferRelativeResize="0"/>
          <p:nvPr/>
        </p:nvPicPr>
        <p:blipFill rotWithShape="1">
          <a:blip r:embed="rId4">
            <a:alphaModFix/>
          </a:blip>
          <a:srcRect l="19897" t="24862"/>
          <a:stretch/>
        </p:blipFill>
        <p:spPr>
          <a:xfrm>
            <a:off x="660479" y="12081797"/>
            <a:ext cx="5411284" cy="3923819"/>
          </a:xfrm>
          <a:prstGeom prst="rect">
            <a:avLst/>
          </a:prstGeom>
          <a:solidFill>
            <a:srgbClr val="EFF0F1"/>
          </a:solidFill>
          <a:ln>
            <a:noFill/>
          </a:ln>
        </p:spPr>
      </p:pic>
      <p:sp>
        <p:nvSpPr>
          <p:cNvPr id="112" name="Google Shape;112;p2"/>
          <p:cNvSpPr txBox="1"/>
          <p:nvPr/>
        </p:nvSpPr>
        <p:spPr>
          <a:xfrm>
            <a:off x="739739" y="15514020"/>
            <a:ext cx="3980880" cy="443150"/>
          </a:xfrm>
          <a:prstGeom prst="rect">
            <a:avLst/>
          </a:prstGeom>
          <a:noFill/>
          <a:ln>
            <a:noFill/>
          </a:ln>
        </p:spPr>
        <p:txBody>
          <a:bodyPr spcFirstLastPara="1" wrap="square" lIns="109700" tIns="54825" rIns="109700" bIns="54825" anchor="t" anchorCtr="0">
            <a:spAutoFit/>
          </a:bodyPr>
          <a:lstStyle/>
          <a:p>
            <a:pPr marL="0" marR="0" lvl="0" indent="0" algn="l" rtl="0">
              <a:lnSpc>
                <a:spcPct val="100000"/>
              </a:lnSpc>
              <a:spcBef>
                <a:spcPts val="0"/>
              </a:spcBef>
              <a:spcAft>
                <a:spcPts val="0"/>
              </a:spcAft>
              <a:buNone/>
            </a:pPr>
            <a:r>
              <a:rPr lang="en-US" sz="2160" b="1" i="0" u="none" strike="noStrike" cap="none">
                <a:solidFill>
                  <a:schemeClr val="dk1"/>
                </a:solidFill>
                <a:latin typeface="Courier New"/>
                <a:ea typeface="Courier New"/>
                <a:cs typeface="Courier New"/>
                <a:sym typeface="Courier New"/>
              </a:rPr>
              <a:t>Source:Radiopaedia.org</a:t>
            </a:r>
            <a:endParaRPr sz="8400" b="1" i="0" u="none" strike="noStrike" cap="none">
              <a:solidFill>
                <a:schemeClr val="dk1"/>
              </a:solidFill>
              <a:latin typeface="Courier New"/>
              <a:ea typeface="Courier New"/>
              <a:cs typeface="Courier New"/>
              <a:sym typeface="Courier New"/>
            </a:endParaRPr>
          </a:p>
        </p:txBody>
      </p:sp>
      <p:pic>
        <p:nvPicPr>
          <p:cNvPr id="113" name="Google Shape;113;p2"/>
          <p:cNvPicPr preferRelativeResize="0"/>
          <p:nvPr/>
        </p:nvPicPr>
        <p:blipFill rotWithShape="1">
          <a:blip r:embed="rId5">
            <a:alphaModFix/>
          </a:blip>
          <a:srcRect l="4662" b="4615"/>
          <a:stretch/>
        </p:blipFill>
        <p:spPr>
          <a:xfrm>
            <a:off x="166202" y="25430192"/>
            <a:ext cx="2511001" cy="4227551"/>
          </a:xfrm>
          <a:prstGeom prst="rect">
            <a:avLst/>
          </a:prstGeom>
          <a:noFill/>
          <a:ln>
            <a:noFill/>
          </a:ln>
        </p:spPr>
      </p:pic>
      <p:pic>
        <p:nvPicPr>
          <p:cNvPr id="114" name="Google Shape;114;p2"/>
          <p:cNvPicPr preferRelativeResize="0"/>
          <p:nvPr/>
        </p:nvPicPr>
        <p:blipFill rotWithShape="1">
          <a:blip r:embed="rId6">
            <a:alphaModFix/>
          </a:blip>
          <a:srcRect/>
          <a:stretch/>
        </p:blipFill>
        <p:spPr>
          <a:xfrm>
            <a:off x="324600" y="29312446"/>
            <a:ext cx="2194200" cy="2194200"/>
          </a:xfrm>
          <a:prstGeom prst="rect">
            <a:avLst/>
          </a:prstGeom>
          <a:noFill/>
          <a:ln>
            <a:noFill/>
          </a:ln>
        </p:spPr>
      </p:pic>
      <p:sp>
        <p:nvSpPr>
          <p:cNvPr id="115" name="Google Shape;115;p2"/>
          <p:cNvSpPr txBox="1"/>
          <p:nvPr/>
        </p:nvSpPr>
        <p:spPr>
          <a:xfrm>
            <a:off x="141359" y="29399400"/>
            <a:ext cx="2926440" cy="406217"/>
          </a:xfrm>
          <a:prstGeom prst="rect">
            <a:avLst/>
          </a:prstGeom>
          <a:noFill/>
          <a:ln>
            <a:noFill/>
          </a:ln>
        </p:spPr>
        <p:txBody>
          <a:bodyPr spcFirstLastPara="1" wrap="square" lIns="109700" tIns="54825" rIns="109700" bIns="54825" anchor="t" anchorCtr="0">
            <a:spAutoFit/>
          </a:bodyPr>
          <a:lstStyle/>
          <a:p>
            <a:pPr marL="0" marR="0" lvl="0" indent="0" algn="l" rtl="0">
              <a:lnSpc>
                <a:spcPct val="100000"/>
              </a:lnSpc>
              <a:spcBef>
                <a:spcPts val="0"/>
              </a:spcBef>
              <a:spcAft>
                <a:spcPts val="0"/>
              </a:spcAft>
              <a:buNone/>
            </a:pPr>
            <a:r>
              <a:rPr lang="en-US" sz="1920" b="1" i="0" u="none" strike="noStrike" cap="none">
                <a:solidFill>
                  <a:schemeClr val="dk1"/>
                </a:solidFill>
                <a:latin typeface="Courier New"/>
                <a:ea typeface="Courier New"/>
                <a:cs typeface="Courier New"/>
                <a:sym typeface="Courier New"/>
              </a:rPr>
              <a:t>Source:Army.mil</a:t>
            </a:r>
            <a:endParaRPr sz="8160" b="1" i="0" u="none" strike="noStrike" cap="none">
              <a:solidFill>
                <a:schemeClr val="dk1"/>
              </a:solidFill>
              <a:latin typeface="Courier New"/>
              <a:ea typeface="Courier New"/>
              <a:cs typeface="Courier New"/>
              <a:sym typeface="Courier New"/>
            </a:endParaRPr>
          </a:p>
        </p:txBody>
      </p:sp>
      <p:sp>
        <p:nvSpPr>
          <p:cNvPr id="116" name="Google Shape;116;p2"/>
          <p:cNvSpPr txBox="1"/>
          <p:nvPr/>
        </p:nvSpPr>
        <p:spPr>
          <a:xfrm>
            <a:off x="11131710" y="7222320"/>
            <a:ext cx="11538000" cy="275400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Discussion with Advanced Materials Engineers determined and identified optimal polyethylene ply, matrix composite material would best suite the project’s cost, flexibility, and protection requirements. Aramid fibers would make it difficult to improve upon related works.</a:t>
            </a:r>
            <a:endParaRPr sz="3359" b="0" i="0" u="none"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endParaRPr sz="3359" b="0" i="0" u="none" strike="noStrike" cap="none">
              <a:solidFill>
                <a:schemeClr val="dk1"/>
              </a:solidFill>
              <a:latin typeface="EB Garamond"/>
              <a:ea typeface="EB Garamond"/>
              <a:cs typeface="EB Garamond"/>
              <a:sym typeface="EB Garamond"/>
            </a:endParaRPr>
          </a:p>
        </p:txBody>
      </p:sp>
      <p:pic>
        <p:nvPicPr>
          <p:cNvPr id="117" name="Google Shape;117;p2"/>
          <p:cNvPicPr preferRelativeResize="0"/>
          <p:nvPr/>
        </p:nvPicPr>
        <p:blipFill rotWithShape="1">
          <a:blip r:embed="rId7">
            <a:alphaModFix/>
          </a:blip>
          <a:srcRect l="14558" b="13448"/>
          <a:stretch/>
        </p:blipFill>
        <p:spPr>
          <a:xfrm>
            <a:off x="18131941" y="9748743"/>
            <a:ext cx="4261289" cy="4046821"/>
          </a:xfrm>
          <a:prstGeom prst="rect">
            <a:avLst/>
          </a:prstGeom>
          <a:noFill/>
          <a:ln>
            <a:noFill/>
          </a:ln>
        </p:spPr>
      </p:pic>
      <p:sp>
        <p:nvSpPr>
          <p:cNvPr id="118" name="Google Shape;118;p2"/>
          <p:cNvSpPr txBox="1"/>
          <p:nvPr/>
        </p:nvSpPr>
        <p:spPr>
          <a:xfrm>
            <a:off x="11493386" y="9746122"/>
            <a:ext cx="6127560" cy="351252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359" b="1" i="0" u="sng" strike="noStrike" cap="none">
                <a:solidFill>
                  <a:schemeClr val="dk1"/>
                </a:solidFill>
                <a:latin typeface="EB Garamond"/>
                <a:ea typeface="EB Garamond"/>
                <a:cs typeface="EB Garamond"/>
                <a:sym typeface="EB Garamond"/>
              </a:rPr>
              <a:t>Test 1: Direct Fire Round</a:t>
            </a:r>
            <a:endParaRPr sz="3359" b="1" i="0" u="sng"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were shot by a 44 grain direct fire round </a:t>
            </a:r>
            <a:r>
              <a:rPr lang="en-US" sz="3359">
                <a:solidFill>
                  <a:schemeClr val="dk1"/>
                </a:solidFill>
                <a:latin typeface="EB Garamond"/>
                <a:ea typeface="EB Garamond"/>
                <a:cs typeface="EB Garamond"/>
                <a:sym typeface="EB Garamond"/>
              </a:rPr>
              <a:t>out of a collegiate rifle</a:t>
            </a:r>
            <a:r>
              <a:rPr lang="en-US" sz="3359" b="0" i="0" u="none" strike="noStrike" cap="none">
                <a:solidFill>
                  <a:schemeClr val="dk1"/>
                </a:solidFill>
                <a:latin typeface="EB Garamond"/>
                <a:ea typeface="EB Garamond"/>
                <a:cs typeface="EB Garamond"/>
                <a:sym typeface="EB Garamond"/>
              </a:rPr>
              <a:t>. Both trials were easily able to stop the bullet.</a:t>
            </a:r>
            <a:endParaRPr sz="3359" b="0" i="0" u="none" strike="noStrike" cap="none">
              <a:solidFill>
                <a:schemeClr val="dk1"/>
              </a:solidFill>
              <a:latin typeface="EB Garamond"/>
              <a:ea typeface="EB Garamond"/>
              <a:cs typeface="EB Garamond"/>
              <a:sym typeface="EB Garamond"/>
            </a:endParaRPr>
          </a:p>
        </p:txBody>
      </p:sp>
      <p:sp>
        <p:nvSpPr>
          <p:cNvPr id="119" name="Google Shape;119;p2"/>
          <p:cNvSpPr txBox="1"/>
          <p:nvPr/>
        </p:nvSpPr>
        <p:spPr>
          <a:xfrm>
            <a:off x="11437020" y="12388322"/>
            <a:ext cx="6559920" cy="508212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359" b="1" i="0" u="sng" strike="noStrike" cap="none" dirty="0">
                <a:solidFill>
                  <a:schemeClr val="dk1"/>
                </a:solidFill>
                <a:latin typeface="EB Garamond"/>
                <a:ea typeface="EB Garamond"/>
                <a:cs typeface="EB Garamond"/>
                <a:sym typeface="EB Garamond"/>
              </a:rPr>
              <a:t>Test 2: Anti-</a:t>
            </a:r>
            <a:endParaRPr dirty="0"/>
          </a:p>
          <a:p>
            <a:pPr marL="0" marR="0" lvl="0" indent="0" algn="l" rtl="0">
              <a:lnSpc>
                <a:spcPct val="100000"/>
              </a:lnSpc>
              <a:spcBef>
                <a:spcPts val="0"/>
              </a:spcBef>
              <a:spcAft>
                <a:spcPts val="0"/>
              </a:spcAft>
              <a:buNone/>
            </a:pPr>
            <a:r>
              <a:rPr lang="en-US" sz="3359" b="1" i="0" u="sng" strike="noStrike" cap="none" dirty="0">
                <a:solidFill>
                  <a:schemeClr val="dk1"/>
                </a:solidFill>
                <a:latin typeface="EB Garamond"/>
                <a:ea typeface="EB Garamond"/>
                <a:cs typeface="EB Garamond"/>
                <a:sym typeface="EB Garamond"/>
              </a:rPr>
              <a:t>Personnel Fragmentation Munition </a:t>
            </a:r>
            <a:endParaRPr sz="3359" b="1" i="0" u="sng" strike="noStrike" cap="none" dirty="0">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r>
              <a:rPr lang="en-US" sz="3359" b="0" i="0" u="none" strike="noStrike" cap="none" dirty="0">
                <a:solidFill>
                  <a:schemeClr val="dk1"/>
                </a:solidFill>
                <a:latin typeface="EB Garamond"/>
                <a:ea typeface="EB Garamond"/>
                <a:cs typeface="EB Garamond"/>
                <a:sym typeface="EB Garamond"/>
              </a:rPr>
              <a:t>At NRL Blossom Point Test Range,  combinations of layers were tested against  a anti-personnel fragmentation munition at distances of 5, 10, and 15 ft. The fragment size and velocities were measured using a high-speed camera and penetration holes. The layers were then analyzed for fragmentation stoppages.</a:t>
            </a:r>
            <a:endParaRPr sz="3359" b="0" i="0" u="none" strike="noStrike" cap="none" dirty="0">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endParaRPr sz="3359" b="0" i="0" u="none" strike="noStrike" cap="none" dirty="0">
              <a:solidFill>
                <a:schemeClr val="dk1"/>
              </a:solidFill>
              <a:latin typeface="EB Garamond"/>
              <a:ea typeface="EB Garamond"/>
              <a:cs typeface="EB Garamond"/>
              <a:sym typeface="EB Garamond"/>
            </a:endParaRPr>
          </a:p>
        </p:txBody>
      </p:sp>
      <p:sp>
        <p:nvSpPr>
          <p:cNvPr id="120" name="Google Shape;120;p2"/>
          <p:cNvSpPr txBox="1"/>
          <p:nvPr/>
        </p:nvSpPr>
        <p:spPr>
          <a:xfrm>
            <a:off x="11437020" y="18699360"/>
            <a:ext cx="6559920" cy="390960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359" b="1" i="0" u="sng" strike="noStrike" cap="none">
                <a:solidFill>
                  <a:schemeClr val="dk1"/>
                </a:solidFill>
                <a:latin typeface="EB Garamond"/>
                <a:ea typeface="EB Garamond"/>
                <a:cs typeface="EB Garamond"/>
                <a:sym typeface="EB Garamond"/>
              </a:rPr>
              <a:t>Test 3: Shrapnel Simulation</a:t>
            </a:r>
            <a:endParaRPr sz="3359" b="1" i="0" u="sng"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At a Commercial Production Ballistics  test facility, Test Samples A and B were tested against </a:t>
            </a:r>
            <a:r>
              <a:rPr lang="en-US" sz="3359">
                <a:solidFill>
                  <a:schemeClr val="dk1"/>
                </a:solidFill>
                <a:latin typeface="EB Garamond"/>
                <a:ea typeface="EB Garamond"/>
                <a:cs typeface="EB Garamond"/>
                <a:sym typeface="EB Garamond"/>
              </a:rPr>
              <a:t>2 different </a:t>
            </a:r>
            <a:r>
              <a:rPr lang="en-US" sz="3359" b="0" i="0" u="none" strike="noStrike" cap="none">
                <a:solidFill>
                  <a:schemeClr val="dk1"/>
                </a:solidFill>
                <a:latin typeface="EB Garamond"/>
                <a:ea typeface="EB Garamond"/>
                <a:cs typeface="EB Garamond"/>
                <a:sym typeface="EB Garamond"/>
              </a:rPr>
              <a:t> NATO Fragment Simulating Projectiles(FSP) to determine the V50 fragment velocity. </a:t>
            </a:r>
            <a:endParaRPr sz="3359" b="0" i="0" u="none" strike="noStrike" cap="none">
              <a:solidFill>
                <a:schemeClr val="dk1"/>
              </a:solidFill>
              <a:latin typeface="EB Garamond"/>
              <a:ea typeface="EB Garamond"/>
              <a:cs typeface="EB Garamond"/>
              <a:sym typeface="EB Garamond"/>
            </a:endParaRPr>
          </a:p>
        </p:txBody>
      </p:sp>
      <p:pic>
        <p:nvPicPr>
          <p:cNvPr id="121" name="Google Shape;121;p2"/>
          <p:cNvPicPr preferRelativeResize="0"/>
          <p:nvPr/>
        </p:nvPicPr>
        <p:blipFill rotWithShape="1">
          <a:blip r:embed="rId8">
            <a:alphaModFix/>
          </a:blip>
          <a:srcRect/>
          <a:stretch/>
        </p:blipFill>
        <p:spPr>
          <a:xfrm>
            <a:off x="17997046" y="13847325"/>
            <a:ext cx="4467794" cy="3512401"/>
          </a:xfrm>
          <a:prstGeom prst="rect">
            <a:avLst/>
          </a:prstGeom>
          <a:noFill/>
          <a:ln>
            <a:noFill/>
          </a:ln>
        </p:spPr>
      </p:pic>
      <p:pic>
        <p:nvPicPr>
          <p:cNvPr id="122" name="Google Shape;122;p2"/>
          <p:cNvPicPr preferRelativeResize="0"/>
          <p:nvPr/>
        </p:nvPicPr>
        <p:blipFill rotWithShape="1">
          <a:blip r:embed="rId9">
            <a:alphaModFix/>
          </a:blip>
          <a:srcRect/>
          <a:stretch/>
        </p:blipFill>
        <p:spPr>
          <a:xfrm>
            <a:off x="18093375" y="19643620"/>
            <a:ext cx="4467780" cy="3124015"/>
          </a:xfrm>
          <a:prstGeom prst="rect">
            <a:avLst/>
          </a:prstGeom>
          <a:solidFill>
            <a:srgbClr val="EFF0F1"/>
          </a:solidFill>
          <a:ln>
            <a:noFill/>
          </a:ln>
        </p:spPr>
      </p:pic>
      <p:pic>
        <p:nvPicPr>
          <p:cNvPr id="123" name="Google Shape;123;p2"/>
          <p:cNvPicPr preferRelativeResize="0"/>
          <p:nvPr/>
        </p:nvPicPr>
        <p:blipFill rotWithShape="1">
          <a:blip r:embed="rId10">
            <a:alphaModFix/>
          </a:blip>
          <a:srcRect/>
          <a:stretch/>
        </p:blipFill>
        <p:spPr>
          <a:xfrm rot="10800000">
            <a:off x="12022007" y="27184765"/>
            <a:ext cx="3067019" cy="1788809"/>
          </a:xfrm>
          <a:prstGeom prst="rect">
            <a:avLst/>
          </a:prstGeom>
          <a:noFill/>
          <a:ln w="9525" cap="flat" cmpd="sng">
            <a:solidFill>
              <a:schemeClr val="dk2"/>
            </a:solidFill>
            <a:prstDash val="solid"/>
            <a:round/>
            <a:headEnd type="none" w="sm" len="sm"/>
            <a:tailEnd type="none" w="sm" len="sm"/>
          </a:ln>
        </p:spPr>
      </p:pic>
      <p:pic>
        <p:nvPicPr>
          <p:cNvPr id="124" name="Google Shape;124;p2"/>
          <p:cNvPicPr preferRelativeResize="0"/>
          <p:nvPr/>
        </p:nvPicPr>
        <p:blipFill rotWithShape="1">
          <a:blip r:embed="rId11">
            <a:alphaModFix/>
          </a:blip>
          <a:srcRect/>
          <a:stretch/>
        </p:blipFill>
        <p:spPr>
          <a:xfrm rot="5400000">
            <a:off x="16230750" y="27466178"/>
            <a:ext cx="2397660" cy="1774620"/>
          </a:xfrm>
          <a:prstGeom prst="rect">
            <a:avLst/>
          </a:prstGeom>
          <a:noFill/>
          <a:ln w="9525" cap="flat" cmpd="sng">
            <a:solidFill>
              <a:schemeClr val="dk2"/>
            </a:solidFill>
            <a:prstDash val="solid"/>
            <a:round/>
            <a:headEnd type="none" w="sm" len="sm"/>
            <a:tailEnd type="none" w="sm" len="sm"/>
          </a:ln>
        </p:spPr>
      </p:pic>
      <p:pic>
        <p:nvPicPr>
          <p:cNvPr id="125" name="Google Shape;125;p2"/>
          <p:cNvPicPr preferRelativeResize="0"/>
          <p:nvPr/>
        </p:nvPicPr>
        <p:blipFill rotWithShape="1">
          <a:blip r:embed="rId12">
            <a:alphaModFix/>
          </a:blip>
          <a:srcRect/>
          <a:stretch/>
        </p:blipFill>
        <p:spPr>
          <a:xfrm rot="5400000">
            <a:off x="19495276" y="27401500"/>
            <a:ext cx="2446441" cy="1850970"/>
          </a:xfrm>
          <a:prstGeom prst="rect">
            <a:avLst/>
          </a:prstGeom>
          <a:noFill/>
          <a:ln w="9525" cap="flat" cmpd="sng">
            <a:solidFill>
              <a:schemeClr val="dk2"/>
            </a:solidFill>
            <a:prstDash val="solid"/>
            <a:round/>
            <a:headEnd type="none" w="sm" len="sm"/>
            <a:tailEnd type="none" w="sm" len="sm"/>
          </a:ln>
        </p:spPr>
      </p:pic>
      <p:sp>
        <p:nvSpPr>
          <p:cNvPr id="126" name="Google Shape;126;p2"/>
          <p:cNvSpPr txBox="1"/>
          <p:nvPr/>
        </p:nvSpPr>
        <p:spPr>
          <a:xfrm>
            <a:off x="11936790" y="23332164"/>
            <a:ext cx="10314360" cy="284652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Initial vest and pant designs were drawn from existing patterns. Layers of  the polyethylene matrixed material would be put inside an “envelope” of multicam ripstop nylon used for traditional uniforms and then front and rear panels would be attached with a flexible and elastic. The left and right pant would be cut from the same design, and hang independently from a duty belt by Velcro .</a:t>
            </a:r>
            <a:endParaRPr sz="3359" b="0" i="0" u="none" strike="noStrike" cap="none">
              <a:solidFill>
                <a:schemeClr val="dk1"/>
              </a:solidFill>
              <a:latin typeface="EB Garamond"/>
              <a:ea typeface="EB Garamond"/>
              <a:cs typeface="EB Garamond"/>
              <a:sym typeface="EB Garamond"/>
            </a:endParaRPr>
          </a:p>
        </p:txBody>
      </p:sp>
      <p:sp>
        <p:nvSpPr>
          <p:cNvPr id="127" name="Google Shape;127;p2"/>
          <p:cNvSpPr txBox="1"/>
          <p:nvPr/>
        </p:nvSpPr>
        <p:spPr>
          <a:xfrm>
            <a:off x="12150510" y="29006064"/>
            <a:ext cx="2511000" cy="2858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256" b="0" i="0" u="none" strike="noStrike" cap="none">
                <a:solidFill>
                  <a:schemeClr val="dk1"/>
                </a:solidFill>
                <a:latin typeface="EB Garamond"/>
                <a:ea typeface="EB Garamond"/>
                <a:cs typeface="EB Garamond"/>
                <a:sym typeface="EB Garamond"/>
              </a:rPr>
              <a:t>Left and right pant design</a:t>
            </a:r>
            <a:endParaRPr sz="2256" b="0" i="0" u="none" strike="noStrike" cap="none">
              <a:solidFill>
                <a:schemeClr val="dk1"/>
              </a:solidFill>
              <a:latin typeface="EB Garamond"/>
              <a:ea typeface="EB Garamond"/>
              <a:cs typeface="EB Garamond"/>
              <a:sym typeface="EB Garamond"/>
            </a:endParaRPr>
          </a:p>
        </p:txBody>
      </p:sp>
      <p:sp>
        <p:nvSpPr>
          <p:cNvPr id="128" name="Google Shape;128;p2"/>
          <p:cNvSpPr txBox="1"/>
          <p:nvPr/>
        </p:nvSpPr>
        <p:spPr>
          <a:xfrm>
            <a:off x="16566660" y="29614284"/>
            <a:ext cx="1774800" cy="2858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256" b="0" i="0" u="none" strike="noStrike" cap="none">
                <a:solidFill>
                  <a:schemeClr val="dk1"/>
                </a:solidFill>
                <a:latin typeface="EB Garamond"/>
                <a:ea typeface="EB Garamond"/>
                <a:cs typeface="EB Garamond"/>
                <a:sym typeface="EB Garamond"/>
              </a:rPr>
              <a:t>Vest back design</a:t>
            </a:r>
            <a:endParaRPr sz="2256" b="0" i="0" u="none" strike="noStrike" cap="none">
              <a:solidFill>
                <a:schemeClr val="dk1"/>
              </a:solidFill>
              <a:latin typeface="EB Garamond"/>
              <a:ea typeface="EB Garamond"/>
              <a:cs typeface="EB Garamond"/>
              <a:sym typeface="EB Garamond"/>
            </a:endParaRPr>
          </a:p>
        </p:txBody>
      </p:sp>
      <p:sp>
        <p:nvSpPr>
          <p:cNvPr id="129" name="Google Shape;129;p2"/>
          <p:cNvSpPr txBox="1"/>
          <p:nvPr/>
        </p:nvSpPr>
        <p:spPr>
          <a:xfrm>
            <a:off x="19891740" y="29614284"/>
            <a:ext cx="1632960" cy="2858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256" b="0" i="0" u="none" strike="noStrike" cap="none">
                <a:solidFill>
                  <a:schemeClr val="dk1"/>
                </a:solidFill>
                <a:latin typeface="EB Garamond"/>
                <a:ea typeface="EB Garamond"/>
                <a:cs typeface="EB Garamond"/>
                <a:sym typeface="EB Garamond"/>
              </a:rPr>
              <a:t>Vest front design</a:t>
            </a:r>
            <a:endParaRPr sz="2256" b="0" i="0" u="none" strike="noStrike" cap="none">
              <a:solidFill>
                <a:schemeClr val="dk1"/>
              </a:solidFill>
              <a:latin typeface="EB Garamond"/>
              <a:ea typeface="EB Garamond"/>
              <a:cs typeface="EB Garamond"/>
              <a:sym typeface="EB Garamond"/>
            </a:endParaRPr>
          </a:p>
        </p:txBody>
      </p:sp>
      <p:pic>
        <p:nvPicPr>
          <p:cNvPr id="130" name="Google Shape;130;p2"/>
          <p:cNvPicPr preferRelativeResize="0"/>
          <p:nvPr/>
        </p:nvPicPr>
        <p:blipFill rotWithShape="1">
          <a:blip r:embed="rId13">
            <a:alphaModFix/>
          </a:blip>
          <a:srcRect l="32235" r="19418"/>
          <a:stretch/>
        </p:blipFill>
        <p:spPr>
          <a:xfrm>
            <a:off x="6425726" y="12098370"/>
            <a:ext cx="3611819" cy="3909763"/>
          </a:xfrm>
          <a:prstGeom prst="rect">
            <a:avLst/>
          </a:prstGeom>
          <a:noFill/>
          <a:ln>
            <a:noFill/>
          </a:ln>
        </p:spPr>
      </p:pic>
      <p:sp>
        <p:nvSpPr>
          <p:cNvPr id="131" name="Google Shape;131;p2"/>
          <p:cNvSpPr txBox="1"/>
          <p:nvPr/>
        </p:nvSpPr>
        <p:spPr>
          <a:xfrm>
            <a:off x="5992499" y="15544230"/>
            <a:ext cx="3980880" cy="443150"/>
          </a:xfrm>
          <a:prstGeom prst="rect">
            <a:avLst/>
          </a:prstGeom>
          <a:noFill/>
          <a:ln>
            <a:noFill/>
          </a:ln>
        </p:spPr>
        <p:txBody>
          <a:bodyPr spcFirstLastPara="1" wrap="square" lIns="109700" tIns="54825" rIns="109700" bIns="54825" anchor="t" anchorCtr="0">
            <a:spAutoFit/>
          </a:bodyPr>
          <a:lstStyle/>
          <a:p>
            <a:pPr marL="0" marR="0" lvl="0" indent="0" algn="l" rtl="0">
              <a:lnSpc>
                <a:spcPct val="100000"/>
              </a:lnSpc>
              <a:spcBef>
                <a:spcPts val="0"/>
              </a:spcBef>
              <a:spcAft>
                <a:spcPts val="0"/>
              </a:spcAft>
              <a:buNone/>
            </a:pPr>
            <a:r>
              <a:rPr lang="en-US" sz="2160" b="1" i="0" u="none" strike="noStrike" cap="none">
                <a:solidFill>
                  <a:schemeClr val="lt1"/>
                </a:solidFill>
                <a:latin typeface="Courier New"/>
                <a:ea typeface="Courier New"/>
                <a:cs typeface="Courier New"/>
                <a:sym typeface="Courier New"/>
              </a:rPr>
              <a:t>Source:Flipscience.ph</a:t>
            </a:r>
            <a:endParaRPr sz="8400" b="1" i="0" u="none" strike="noStrike" cap="none">
              <a:solidFill>
                <a:schemeClr val="lt1"/>
              </a:solidFill>
              <a:latin typeface="Courier New"/>
              <a:ea typeface="Courier New"/>
              <a:cs typeface="Courier New"/>
              <a:sym typeface="Courier New"/>
            </a:endParaRPr>
          </a:p>
        </p:txBody>
      </p:sp>
      <p:sp>
        <p:nvSpPr>
          <p:cNvPr id="132" name="Google Shape;132;p2"/>
          <p:cNvSpPr txBox="1"/>
          <p:nvPr/>
        </p:nvSpPr>
        <p:spPr>
          <a:xfrm>
            <a:off x="4196730" y="28256940"/>
            <a:ext cx="6370920" cy="43052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The Interceptor Multi-threat Body Armor System was a aramid fabric and  ballistic plate system used by the DOD during GWOT. It featured many removable components. The vest, without any plates or additional components weighed 8.4 lbs. The system has since been phased out.</a:t>
            </a:r>
            <a:endParaRPr sz="3359" b="0" i="0" u="none" strike="noStrike" cap="none">
              <a:solidFill>
                <a:schemeClr val="dk1"/>
              </a:solidFill>
              <a:latin typeface="EB Garamond"/>
              <a:ea typeface="EB Garamond"/>
              <a:cs typeface="EB Garamond"/>
              <a:sym typeface="EB Garamond"/>
            </a:endParaRPr>
          </a:p>
        </p:txBody>
      </p:sp>
      <p:pic>
        <p:nvPicPr>
          <p:cNvPr id="133" name="Google Shape;133;p2"/>
          <p:cNvPicPr preferRelativeResize="0"/>
          <p:nvPr/>
        </p:nvPicPr>
        <p:blipFill rotWithShape="1">
          <a:blip r:embed="rId14">
            <a:alphaModFix/>
          </a:blip>
          <a:srcRect/>
          <a:stretch/>
        </p:blipFill>
        <p:spPr>
          <a:xfrm>
            <a:off x="7947362" y="23914043"/>
            <a:ext cx="1850970" cy="3853384"/>
          </a:xfrm>
          <a:prstGeom prst="rect">
            <a:avLst/>
          </a:prstGeom>
          <a:noFill/>
          <a:ln>
            <a:noFill/>
          </a:ln>
        </p:spPr>
      </p:pic>
      <p:sp>
        <p:nvSpPr>
          <p:cNvPr id="134" name="Google Shape;134;p2"/>
          <p:cNvSpPr txBox="1"/>
          <p:nvPr/>
        </p:nvSpPr>
        <p:spPr>
          <a:xfrm>
            <a:off x="22806960" y="7179390"/>
            <a:ext cx="9752040" cy="404676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359" b="0" i="0" u="none" strike="noStrike" cap="none">
                <a:solidFill>
                  <a:schemeClr val="dk1"/>
                </a:solidFill>
                <a:latin typeface="EB Garamond"/>
                <a:ea typeface="EB Garamond"/>
                <a:cs typeface="EB Garamond"/>
                <a:sym typeface="EB Garamond"/>
              </a:rPr>
              <a:t>The live grenade test revealed close range, large frag velocities, much higher than anticipated. Test sample A had a 72.5% frag stop rate, with most of the stopped frag having a diameter of ~1-3mm and most of the pass throughs having a diameter of ~3-6mm. This insight was used to tailor the V50 shrapnel test mass  and velocities.</a:t>
            </a:r>
            <a:endParaRPr sz="3359" b="0" i="0" u="none" strike="noStrike" cap="none">
              <a:solidFill>
                <a:schemeClr val="dk1"/>
              </a:solidFill>
              <a:latin typeface="EB Garamond"/>
              <a:ea typeface="EB Garamond"/>
              <a:cs typeface="EB Garamond"/>
              <a:sym typeface="EB Garamond"/>
            </a:endParaRPr>
          </a:p>
        </p:txBody>
      </p:sp>
      <p:sp>
        <p:nvSpPr>
          <p:cNvPr id="135" name="Google Shape;135;p2"/>
          <p:cNvSpPr txBox="1"/>
          <p:nvPr/>
        </p:nvSpPr>
        <p:spPr>
          <a:xfrm>
            <a:off x="7001550" y="27854850"/>
            <a:ext cx="3837960" cy="406217"/>
          </a:xfrm>
          <a:prstGeom prst="rect">
            <a:avLst/>
          </a:prstGeom>
          <a:noFill/>
          <a:ln>
            <a:noFill/>
          </a:ln>
        </p:spPr>
        <p:txBody>
          <a:bodyPr spcFirstLastPara="1" wrap="square" lIns="109700" tIns="54825" rIns="109700" bIns="54825" anchor="t" anchorCtr="0">
            <a:spAutoFit/>
          </a:bodyPr>
          <a:lstStyle/>
          <a:p>
            <a:pPr marL="0" marR="0" lvl="0" indent="0" algn="l" rtl="0">
              <a:lnSpc>
                <a:spcPct val="100000"/>
              </a:lnSpc>
              <a:spcBef>
                <a:spcPts val="0"/>
              </a:spcBef>
              <a:spcAft>
                <a:spcPts val="0"/>
              </a:spcAft>
              <a:buNone/>
            </a:pPr>
            <a:r>
              <a:rPr lang="en-US" sz="1920" b="1" i="0" u="none" strike="noStrike" cap="none">
                <a:solidFill>
                  <a:schemeClr val="dk1"/>
                </a:solidFill>
                <a:latin typeface="Courier New"/>
                <a:ea typeface="Courier New"/>
                <a:cs typeface="Courier New"/>
                <a:sym typeface="Courier New"/>
              </a:rPr>
              <a:t>Source:Worldmilitary.org</a:t>
            </a:r>
            <a:endParaRPr sz="8160" b="1" i="0" u="none" strike="noStrike" cap="none">
              <a:solidFill>
                <a:schemeClr val="dk1"/>
              </a:solidFill>
              <a:latin typeface="Courier New"/>
              <a:ea typeface="Courier New"/>
              <a:cs typeface="Courier New"/>
              <a:sym typeface="Courier New"/>
            </a:endParaRPr>
          </a:p>
        </p:txBody>
      </p:sp>
      <p:cxnSp>
        <p:nvCxnSpPr>
          <p:cNvPr id="136" name="Google Shape;136;p2"/>
          <p:cNvCxnSpPr/>
          <p:nvPr/>
        </p:nvCxnSpPr>
        <p:spPr>
          <a:xfrm rot="10800000" flipH="1">
            <a:off x="2181360" y="21053610"/>
            <a:ext cx="7543800" cy="10319760"/>
          </a:xfrm>
          <a:prstGeom prst="straightConnector1">
            <a:avLst/>
          </a:prstGeom>
          <a:noFill/>
          <a:ln w="9525" cap="flat" cmpd="sng">
            <a:solidFill>
              <a:schemeClr val="dk2"/>
            </a:solidFill>
            <a:prstDash val="solid"/>
            <a:round/>
            <a:headEnd type="none" w="sm" len="sm"/>
            <a:tailEnd type="none" w="sm" len="sm"/>
          </a:ln>
        </p:spPr>
      </p:cxnSp>
      <p:sp>
        <p:nvSpPr>
          <p:cNvPr id="137" name="Google Shape;137;p2"/>
          <p:cNvSpPr txBox="1"/>
          <p:nvPr/>
        </p:nvSpPr>
        <p:spPr>
          <a:xfrm>
            <a:off x="18088500" y="9748740"/>
            <a:ext cx="3368520" cy="142452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880" b="1" i="0" u="none" strike="noStrike" cap="none">
                <a:solidFill>
                  <a:schemeClr val="dk1"/>
                </a:solidFill>
                <a:latin typeface="EB Garamond"/>
                <a:ea typeface="EB Garamond"/>
                <a:cs typeface="EB Garamond"/>
                <a:sym typeface="EB Garamond"/>
              </a:rPr>
              <a:t>Ply matrix composite material layered test sample   after being shot by .22 lr</a:t>
            </a:r>
            <a:endParaRPr sz="2880" b="1" i="0" u="none" strike="noStrike" cap="none">
              <a:solidFill>
                <a:schemeClr val="dk1"/>
              </a:solidFill>
              <a:latin typeface="EB Garamond"/>
              <a:ea typeface="EB Garamond"/>
              <a:cs typeface="EB Garamond"/>
              <a:sym typeface="EB Garamond"/>
            </a:endParaRPr>
          </a:p>
        </p:txBody>
      </p:sp>
      <p:sp>
        <p:nvSpPr>
          <p:cNvPr id="138" name="Google Shape;138;p2"/>
          <p:cNvSpPr txBox="1"/>
          <p:nvPr/>
        </p:nvSpPr>
        <p:spPr>
          <a:xfrm>
            <a:off x="17980800" y="16388880"/>
            <a:ext cx="3980880" cy="84096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880" b="1" dirty="0">
                <a:solidFill>
                  <a:schemeClr val="lt1"/>
                </a:solidFill>
                <a:latin typeface="EB Garamond"/>
                <a:ea typeface="EB Garamond"/>
                <a:cs typeface="EB Garamond"/>
                <a:sym typeface="EB Garamond"/>
              </a:rPr>
              <a:t>  </a:t>
            </a:r>
            <a:r>
              <a:rPr lang="en-US" sz="2880" b="1" i="0" u="none" strike="noStrike" cap="none" dirty="0">
                <a:solidFill>
                  <a:schemeClr val="lt1"/>
                </a:solidFill>
                <a:latin typeface="EB Garamond"/>
                <a:ea typeface="EB Garamond"/>
                <a:cs typeface="EB Garamond"/>
                <a:sym typeface="EB Garamond"/>
              </a:rPr>
              <a:t>blast test at 10 ft</a:t>
            </a:r>
            <a:endParaRPr sz="2880" b="1" i="0" u="none" strike="noStrike" cap="none" dirty="0">
              <a:solidFill>
                <a:schemeClr val="lt1"/>
              </a:solidFill>
              <a:latin typeface="EB Garamond"/>
              <a:ea typeface="EB Garamond"/>
              <a:cs typeface="EB Garamond"/>
              <a:sym typeface="EB Garamond"/>
            </a:endParaRPr>
          </a:p>
        </p:txBody>
      </p:sp>
      <p:sp>
        <p:nvSpPr>
          <p:cNvPr id="139" name="Google Shape;139;p2"/>
          <p:cNvSpPr txBox="1"/>
          <p:nvPr/>
        </p:nvSpPr>
        <p:spPr>
          <a:xfrm>
            <a:off x="18272283" y="22061400"/>
            <a:ext cx="4110000" cy="94440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760" b="1" i="0" u="none" strike="noStrike" cap="none">
                <a:solidFill>
                  <a:schemeClr val="lt1"/>
                </a:solidFill>
                <a:latin typeface="EB Garamond"/>
                <a:ea typeface="EB Garamond"/>
                <a:cs typeface="EB Garamond"/>
                <a:sym typeface="EB Garamond"/>
              </a:rPr>
              <a:t>FSP test firing apparatus</a:t>
            </a:r>
            <a:endParaRPr sz="2760" b="1" i="0" u="none" strike="noStrike" cap="none">
              <a:solidFill>
                <a:schemeClr val="lt1"/>
              </a:solidFill>
              <a:latin typeface="EB Garamond"/>
              <a:ea typeface="EB Garamond"/>
              <a:cs typeface="EB Garamond"/>
              <a:sym typeface="EB Garamond"/>
            </a:endParaRPr>
          </a:p>
        </p:txBody>
      </p:sp>
      <p:sp>
        <p:nvSpPr>
          <p:cNvPr id="140" name="Google Shape;140;p2"/>
          <p:cNvSpPr txBox="1"/>
          <p:nvPr/>
        </p:nvSpPr>
        <p:spPr>
          <a:xfrm>
            <a:off x="22951440" y="15769140"/>
            <a:ext cx="9313260" cy="38534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240" b="0" i="0" u="none" strike="noStrike" cap="none" dirty="0">
                <a:solidFill>
                  <a:schemeClr val="dk1"/>
                </a:solidFill>
                <a:latin typeface="EB Garamond"/>
                <a:ea typeface="EB Garamond"/>
                <a:cs typeface="EB Garamond"/>
                <a:sym typeface="EB Garamond"/>
              </a:rPr>
              <a:t>The Armor Demand Curve (axes are normalized) predict the velocity where 50% of projectiles pass through the material at a</a:t>
            </a:r>
            <a:r>
              <a:rPr lang="en-US" sz="3240" dirty="0">
                <a:solidFill>
                  <a:schemeClr val="dk1"/>
                </a:solidFill>
                <a:latin typeface="EB Garamond"/>
                <a:ea typeface="EB Garamond"/>
                <a:cs typeface="EB Garamond"/>
                <a:sym typeface="EB Garamond"/>
              </a:rPr>
              <a:t> certain material thickness and projectile size </a:t>
            </a:r>
            <a:r>
              <a:rPr lang="en-US" sz="3240" b="0" i="0" u="none" strike="noStrike" cap="none" dirty="0">
                <a:solidFill>
                  <a:schemeClr val="dk1"/>
                </a:solidFill>
                <a:latin typeface="EB Garamond"/>
                <a:ea typeface="EB Garamond"/>
                <a:cs typeface="EB Garamond"/>
                <a:sym typeface="EB Garamond"/>
              </a:rPr>
              <a:t>. From this curve we are able to predict the velocity and size of projectiles that are able to pierce our armor at any layer count. Test Sample B gave a marginal improvement over Test Sample A at 150% the weight.</a:t>
            </a:r>
            <a:endParaRPr sz="3240" b="0" i="0" u="none" strike="noStrike" cap="none" dirty="0">
              <a:solidFill>
                <a:schemeClr val="dk1"/>
              </a:solidFill>
              <a:latin typeface="EB Garamond"/>
              <a:ea typeface="EB Garamond"/>
              <a:cs typeface="EB Garamond"/>
              <a:sym typeface="EB Garamond"/>
            </a:endParaRPr>
          </a:p>
        </p:txBody>
      </p:sp>
      <p:pic>
        <p:nvPicPr>
          <p:cNvPr id="141" name="Google Shape;141;p2"/>
          <p:cNvPicPr preferRelativeResize="0"/>
          <p:nvPr/>
        </p:nvPicPr>
        <p:blipFill rotWithShape="1">
          <a:blip r:embed="rId15">
            <a:alphaModFix/>
          </a:blip>
          <a:srcRect t="4158"/>
          <a:stretch/>
        </p:blipFill>
        <p:spPr>
          <a:xfrm>
            <a:off x="23092262" y="24084210"/>
            <a:ext cx="3851910" cy="5762160"/>
          </a:xfrm>
          <a:prstGeom prst="rect">
            <a:avLst/>
          </a:prstGeom>
          <a:noFill/>
          <a:ln>
            <a:noFill/>
          </a:ln>
        </p:spPr>
      </p:pic>
      <p:pic>
        <p:nvPicPr>
          <p:cNvPr id="142" name="Google Shape;142;p2"/>
          <p:cNvPicPr preferRelativeResize="0"/>
          <p:nvPr/>
        </p:nvPicPr>
        <p:blipFill rotWithShape="1">
          <a:blip r:embed="rId16">
            <a:alphaModFix/>
          </a:blip>
          <a:srcRect/>
          <a:stretch/>
        </p:blipFill>
        <p:spPr>
          <a:xfrm rot="-5400000">
            <a:off x="28053326" y="23053919"/>
            <a:ext cx="2887500" cy="4308000"/>
          </a:xfrm>
          <a:prstGeom prst="rect">
            <a:avLst/>
          </a:prstGeom>
          <a:noFill/>
          <a:ln>
            <a:noFill/>
          </a:ln>
        </p:spPr>
      </p:pic>
      <p:sp>
        <p:nvSpPr>
          <p:cNvPr id="143" name="Google Shape;143;p2"/>
          <p:cNvSpPr txBox="1"/>
          <p:nvPr/>
        </p:nvSpPr>
        <p:spPr>
          <a:xfrm>
            <a:off x="22887060" y="20689020"/>
            <a:ext cx="9726870" cy="219420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EB Garamond"/>
                <a:ea typeface="EB Garamond"/>
                <a:cs typeface="EB Garamond"/>
                <a:sym typeface="EB Garamond"/>
              </a:rPr>
              <a:t>The original design was cut, tried for fitment and flexibility, then cut again until the designs below were reached. Sample A with a higher number of layers were used because Sample B with a lower number of layers was found ineffective in the blast test, and Sample C with the highest number of  layers presented a marginal maximum velocity gain for a 50% increase in weight in comparison</a:t>
            </a:r>
            <a:r>
              <a:rPr lang="en-US" sz="3359" b="0" i="0" u="none" strike="noStrike" cap="none">
                <a:solidFill>
                  <a:schemeClr val="dk1"/>
                </a:solidFill>
                <a:latin typeface="EB Garamond"/>
                <a:ea typeface="EB Garamond"/>
                <a:cs typeface="EB Garamond"/>
                <a:sym typeface="EB Garamond"/>
              </a:rPr>
              <a:t>.</a:t>
            </a:r>
            <a:endParaRPr sz="3359" b="0" i="0" u="none" strike="noStrike" cap="none">
              <a:solidFill>
                <a:schemeClr val="dk1"/>
              </a:solidFill>
              <a:latin typeface="EB Garamond"/>
              <a:ea typeface="EB Garamond"/>
              <a:cs typeface="EB Garamond"/>
              <a:sym typeface="EB Garamond"/>
            </a:endParaRPr>
          </a:p>
        </p:txBody>
      </p:sp>
      <p:pic>
        <p:nvPicPr>
          <p:cNvPr id="144" name="Google Shape;144;p2"/>
          <p:cNvPicPr preferRelativeResize="0"/>
          <p:nvPr/>
        </p:nvPicPr>
        <p:blipFill rotWithShape="1">
          <a:blip r:embed="rId17">
            <a:alphaModFix/>
          </a:blip>
          <a:srcRect/>
          <a:stretch/>
        </p:blipFill>
        <p:spPr>
          <a:xfrm rot="5400000">
            <a:off x="28120029" y="28549659"/>
            <a:ext cx="2754090" cy="3405930"/>
          </a:xfrm>
          <a:prstGeom prst="rect">
            <a:avLst/>
          </a:prstGeom>
          <a:noFill/>
          <a:ln>
            <a:noFill/>
          </a:ln>
        </p:spPr>
      </p:pic>
      <p:sp>
        <p:nvSpPr>
          <p:cNvPr id="145" name="Google Shape;145;p2"/>
          <p:cNvSpPr txBox="1"/>
          <p:nvPr/>
        </p:nvSpPr>
        <p:spPr>
          <a:xfrm>
            <a:off x="24669450" y="19602450"/>
            <a:ext cx="5933160" cy="1424509"/>
          </a:xfrm>
          <a:prstGeom prst="rect">
            <a:avLst/>
          </a:prstGeom>
          <a:noFill/>
          <a:ln>
            <a:noFill/>
          </a:ln>
        </p:spPr>
        <p:txBody>
          <a:bodyPr spcFirstLastPara="1" wrap="square" lIns="423175" tIns="211575" rIns="423175" bIns="211575" anchor="t" anchorCtr="0">
            <a:spAutoFit/>
          </a:bodyPr>
          <a:lstStyle/>
          <a:p>
            <a:pPr marL="0" marR="0" lvl="0" indent="0" algn="l" rtl="0">
              <a:lnSpc>
                <a:spcPct val="100000"/>
              </a:lnSpc>
              <a:spcBef>
                <a:spcPts val="0"/>
              </a:spcBef>
              <a:spcAft>
                <a:spcPts val="0"/>
              </a:spcAft>
              <a:buNone/>
            </a:pPr>
            <a:r>
              <a:rPr lang="en-US" sz="6480" b="1" i="0" u="none" strike="noStrike" cap="none">
                <a:solidFill>
                  <a:schemeClr val="dk1"/>
                </a:solidFill>
                <a:latin typeface="Century Gothic"/>
                <a:ea typeface="Century Gothic"/>
                <a:cs typeface="Century Gothic"/>
                <a:sym typeface="Century Gothic"/>
              </a:rPr>
              <a:t>Final Design</a:t>
            </a:r>
            <a:endParaRPr sz="2256" b="0" i="0" u="none" strike="noStrike" cap="none">
              <a:solidFill>
                <a:srgbClr val="000000"/>
              </a:solidFill>
              <a:latin typeface="Arial"/>
              <a:ea typeface="Arial"/>
              <a:cs typeface="Arial"/>
              <a:sym typeface="Arial"/>
            </a:endParaRPr>
          </a:p>
        </p:txBody>
      </p:sp>
      <p:sp>
        <p:nvSpPr>
          <p:cNvPr id="146" name="Google Shape;146;p2"/>
          <p:cNvSpPr txBox="1"/>
          <p:nvPr/>
        </p:nvSpPr>
        <p:spPr>
          <a:xfrm>
            <a:off x="27363420" y="26679090"/>
            <a:ext cx="4365540" cy="11660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160" b="0" i="0" u="none" strike="noStrike" cap="none" dirty="0">
                <a:solidFill>
                  <a:schemeClr val="dk1"/>
                </a:solidFill>
                <a:latin typeface="EB Garamond"/>
                <a:ea typeface="EB Garamond"/>
                <a:cs typeface="EB Garamond"/>
                <a:sym typeface="EB Garamond"/>
              </a:rPr>
              <a:t>Pant design, featuring deepened groin and posterior cuts, and duty belt Velcro attachment. This design created an overlap for a total </a:t>
            </a:r>
            <a:r>
              <a:rPr lang="en-US" sz="2160" b="0" i="0" u="none" strike="noStrike" cap="none">
                <a:solidFill>
                  <a:schemeClr val="dk1"/>
                </a:solidFill>
                <a:latin typeface="EB Garamond"/>
                <a:ea typeface="EB Garamond"/>
                <a:cs typeface="EB Garamond"/>
                <a:sym typeface="EB Garamond"/>
              </a:rPr>
              <a:t>of 2x layers </a:t>
            </a:r>
            <a:r>
              <a:rPr lang="en-US" sz="2160" b="0" i="0" u="none" strike="noStrike" cap="none" dirty="0">
                <a:solidFill>
                  <a:schemeClr val="dk1"/>
                </a:solidFill>
                <a:latin typeface="EB Garamond"/>
                <a:ea typeface="EB Garamond"/>
                <a:cs typeface="EB Garamond"/>
                <a:sym typeface="EB Garamond"/>
              </a:rPr>
              <a:t>of matrix composite material over the femoral artery region. 2.6 </a:t>
            </a:r>
            <a:r>
              <a:rPr lang="en-US" sz="2160" b="0" i="0" u="none" strike="noStrike" cap="none" dirty="0" err="1">
                <a:solidFill>
                  <a:schemeClr val="dk1"/>
                </a:solidFill>
                <a:latin typeface="EB Garamond"/>
                <a:ea typeface="EB Garamond"/>
                <a:cs typeface="EB Garamond"/>
                <a:sym typeface="EB Garamond"/>
              </a:rPr>
              <a:t>lbs</a:t>
            </a:r>
            <a:endParaRPr sz="2160" b="0" i="0" u="none" strike="noStrike" cap="none" dirty="0">
              <a:solidFill>
                <a:schemeClr val="dk1"/>
              </a:solidFill>
              <a:latin typeface="EB Garamond"/>
              <a:ea typeface="EB Garamond"/>
              <a:cs typeface="EB Garamond"/>
              <a:sym typeface="EB Garamond"/>
            </a:endParaRPr>
          </a:p>
        </p:txBody>
      </p:sp>
      <p:sp>
        <p:nvSpPr>
          <p:cNvPr id="147" name="Google Shape;147;p2"/>
          <p:cNvSpPr txBox="1"/>
          <p:nvPr/>
        </p:nvSpPr>
        <p:spPr>
          <a:xfrm>
            <a:off x="22944120" y="29879490"/>
            <a:ext cx="3980880" cy="11660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160" b="0" i="0" u="none" strike="noStrike" cap="none">
                <a:solidFill>
                  <a:schemeClr val="dk1"/>
                </a:solidFill>
                <a:latin typeface="EB Garamond"/>
                <a:ea typeface="EB Garamond"/>
                <a:cs typeface="EB Garamond"/>
                <a:sym typeface="EB Garamond"/>
              </a:rPr>
              <a:t>Vest design featuring deepened arm holes in front and rear, velcro center seal for expedited don and removal. Elastic waist band added to cinch material to body. 6.8 lbs</a:t>
            </a:r>
            <a:endParaRPr sz="2160" b="0" i="0" u="none" strike="noStrike" cap="none">
              <a:solidFill>
                <a:schemeClr val="dk1"/>
              </a:solidFill>
              <a:latin typeface="EB Garamond"/>
              <a:ea typeface="EB Garamond"/>
              <a:cs typeface="EB Garamond"/>
              <a:sym typeface="EB Garamond"/>
            </a:endParaRPr>
          </a:p>
        </p:txBody>
      </p:sp>
      <p:sp>
        <p:nvSpPr>
          <p:cNvPr id="148" name="Google Shape;148;p2"/>
          <p:cNvSpPr txBox="1"/>
          <p:nvPr/>
        </p:nvSpPr>
        <p:spPr>
          <a:xfrm>
            <a:off x="28022280" y="31662570"/>
            <a:ext cx="3368520" cy="11660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160" b="0" i="0" u="none" strike="noStrike" cap="none">
                <a:solidFill>
                  <a:schemeClr val="dk1"/>
                </a:solidFill>
                <a:latin typeface="EB Garamond"/>
                <a:ea typeface="EB Garamond"/>
                <a:cs typeface="EB Garamond"/>
                <a:sym typeface="EB Garamond"/>
              </a:rPr>
              <a:t>Groin piece featuring velcro attachment point. 0.4 lbs</a:t>
            </a:r>
            <a:endParaRPr sz="2160" b="0" i="0" u="none" strike="noStrike" cap="none">
              <a:solidFill>
                <a:schemeClr val="dk1"/>
              </a:solidFill>
              <a:latin typeface="EB Garamond"/>
              <a:ea typeface="EB Garamond"/>
              <a:cs typeface="EB Garamond"/>
              <a:sym typeface="EB Garamond"/>
            </a:endParaRPr>
          </a:p>
        </p:txBody>
      </p:sp>
      <p:sp>
        <p:nvSpPr>
          <p:cNvPr id="149" name="Google Shape;149;p2"/>
          <p:cNvSpPr txBox="1"/>
          <p:nvPr/>
        </p:nvSpPr>
        <p:spPr>
          <a:xfrm>
            <a:off x="33229200" y="16186320"/>
            <a:ext cx="9111240" cy="600084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3200" b="0" i="0" u="none" strike="noStrike" cap="none" dirty="0">
                <a:solidFill>
                  <a:schemeClr val="dk1"/>
                </a:solidFill>
                <a:latin typeface="EB Garamond"/>
                <a:ea typeface="EB Garamond"/>
                <a:cs typeface="EB Garamond"/>
                <a:sym typeface="EB Garamond"/>
              </a:rPr>
              <a:t>The performance of the polyethylene matrix composite material was not as high as hoped, with many large fragments penetrating  during our testing, and a lower than desired maximum stopping velocity. Despite that, the material is still highly capable against frag and pistol rounds. The final design is relatively comfortable, lightweight, and modular given the stiffness of the material used. The total system weight was only </a:t>
            </a:r>
            <a:r>
              <a:rPr lang="en-US" sz="3200" dirty="0">
                <a:solidFill>
                  <a:schemeClr val="dk1"/>
                </a:solidFill>
                <a:latin typeface="EB Garamond"/>
                <a:ea typeface="EB Garamond"/>
                <a:cs typeface="EB Garamond"/>
                <a:sym typeface="EB Garamond"/>
              </a:rPr>
              <a:t>12.4</a:t>
            </a:r>
            <a:r>
              <a:rPr lang="en-US" sz="3200" b="0" i="0" u="none" strike="noStrike" cap="none" dirty="0">
                <a:solidFill>
                  <a:schemeClr val="dk1"/>
                </a:solidFill>
                <a:latin typeface="EB Garamond"/>
                <a:ea typeface="EB Garamond"/>
                <a:cs typeface="EB Garamond"/>
                <a:sym typeface="EB Garamond"/>
              </a:rPr>
              <a:t> lbs. Future iterations could use more advanced material products, and a more refined manufacturing process to create a fieldable product. The estimated cost of the material for this system is $60/</a:t>
            </a:r>
            <a:r>
              <a:rPr lang="en-US" sz="3200" b="0" i="0" u="none" strike="noStrike" cap="none" dirty="0" err="1">
                <a:solidFill>
                  <a:schemeClr val="dk1"/>
                </a:solidFill>
                <a:latin typeface="EB Garamond"/>
                <a:ea typeface="EB Garamond"/>
                <a:cs typeface="EB Garamond"/>
                <a:sym typeface="EB Garamond"/>
              </a:rPr>
              <a:t>lbm</a:t>
            </a:r>
            <a:r>
              <a:rPr lang="en-US" sz="3200" b="0" i="0" u="none" strike="noStrike" cap="none" dirty="0">
                <a:solidFill>
                  <a:schemeClr val="dk1"/>
                </a:solidFill>
                <a:latin typeface="EB Garamond"/>
                <a:ea typeface="EB Garamond"/>
                <a:cs typeface="EB Garamond"/>
                <a:sym typeface="EB Garamond"/>
              </a:rPr>
              <a:t> or $</a:t>
            </a:r>
            <a:r>
              <a:rPr lang="en-US" sz="3200" dirty="0">
                <a:solidFill>
                  <a:schemeClr val="dk1"/>
                </a:solidFill>
                <a:latin typeface="EB Garamond"/>
                <a:ea typeface="EB Garamond"/>
                <a:cs typeface="EB Garamond"/>
                <a:sym typeface="EB Garamond"/>
              </a:rPr>
              <a:t>750</a:t>
            </a:r>
            <a:r>
              <a:rPr lang="en-US" sz="3200" b="0" i="0" u="none" strike="noStrike" cap="none" dirty="0">
                <a:solidFill>
                  <a:schemeClr val="dk1"/>
                </a:solidFill>
                <a:latin typeface="EB Garamond"/>
                <a:ea typeface="EB Garamond"/>
                <a:cs typeface="EB Garamond"/>
                <a:sym typeface="EB Garamond"/>
              </a:rPr>
              <a:t> overall for a men’s large.</a:t>
            </a:r>
            <a:endParaRPr sz="3200" b="0" i="0" u="none" strike="noStrike" cap="none" dirty="0">
              <a:solidFill>
                <a:schemeClr val="dk1"/>
              </a:solidFill>
              <a:latin typeface="EB Garamond"/>
              <a:ea typeface="EB Garamond"/>
              <a:cs typeface="EB Garamond"/>
              <a:sym typeface="EB Garamond"/>
            </a:endParaRPr>
          </a:p>
        </p:txBody>
      </p:sp>
      <p:cxnSp>
        <p:nvCxnSpPr>
          <p:cNvPr id="150" name="Google Shape;150;p2"/>
          <p:cNvCxnSpPr/>
          <p:nvPr/>
        </p:nvCxnSpPr>
        <p:spPr>
          <a:xfrm flipH="1">
            <a:off x="11058750" y="6575550"/>
            <a:ext cx="17280" cy="26371080"/>
          </a:xfrm>
          <a:prstGeom prst="straightConnector1">
            <a:avLst/>
          </a:prstGeom>
          <a:noFill/>
          <a:ln w="9525" cap="flat" cmpd="sng">
            <a:solidFill>
              <a:schemeClr val="dk2"/>
            </a:solidFill>
            <a:prstDash val="solid"/>
            <a:round/>
            <a:headEnd type="none" w="sm" len="sm"/>
            <a:tailEnd type="none" w="sm" len="sm"/>
          </a:ln>
        </p:spPr>
      </p:cxnSp>
      <p:cxnSp>
        <p:nvCxnSpPr>
          <p:cNvPr id="151" name="Google Shape;151;p2"/>
          <p:cNvCxnSpPr/>
          <p:nvPr/>
        </p:nvCxnSpPr>
        <p:spPr>
          <a:xfrm flipH="1">
            <a:off x="22657590" y="6570180"/>
            <a:ext cx="36720" cy="26429400"/>
          </a:xfrm>
          <a:prstGeom prst="straightConnector1">
            <a:avLst/>
          </a:prstGeom>
          <a:noFill/>
          <a:ln w="9525" cap="flat" cmpd="sng">
            <a:solidFill>
              <a:schemeClr val="dk2"/>
            </a:solidFill>
            <a:prstDash val="solid"/>
            <a:round/>
            <a:headEnd type="none" w="sm" len="sm"/>
            <a:tailEnd type="none" w="sm" len="sm"/>
          </a:ln>
        </p:spPr>
      </p:cxnSp>
      <p:pic>
        <p:nvPicPr>
          <p:cNvPr id="152" name="Google Shape;152;p2" title="IMG_9030.JPEG"/>
          <p:cNvPicPr preferRelativeResize="0"/>
          <p:nvPr/>
        </p:nvPicPr>
        <p:blipFill rotWithShape="1">
          <a:blip r:embed="rId18">
            <a:alphaModFix/>
          </a:blip>
          <a:srcRect l="22186" t="39138" r="22179" b="5202"/>
          <a:stretch/>
        </p:blipFill>
        <p:spPr>
          <a:xfrm>
            <a:off x="34573620" y="6770010"/>
            <a:ext cx="6370920" cy="8498522"/>
          </a:xfrm>
          <a:prstGeom prst="rect">
            <a:avLst/>
          </a:prstGeom>
          <a:noFill/>
          <a:ln>
            <a:noFill/>
          </a:ln>
        </p:spPr>
      </p:pic>
      <p:pic>
        <p:nvPicPr>
          <p:cNvPr id="153" name="Google Shape;153;p2"/>
          <p:cNvPicPr preferRelativeResize="0"/>
          <p:nvPr/>
        </p:nvPicPr>
        <p:blipFill rotWithShape="1">
          <a:blip r:embed="rId19">
            <a:alphaModFix/>
          </a:blip>
          <a:srcRect/>
          <a:stretch/>
        </p:blipFill>
        <p:spPr>
          <a:xfrm>
            <a:off x="35920286" y="31108382"/>
            <a:ext cx="1434053" cy="1424879"/>
          </a:xfrm>
          <a:prstGeom prst="rect">
            <a:avLst/>
          </a:prstGeom>
          <a:noFill/>
          <a:ln>
            <a:noFill/>
          </a:ln>
        </p:spPr>
      </p:pic>
      <p:pic>
        <p:nvPicPr>
          <p:cNvPr id="154" name="Google Shape;154;p2"/>
          <p:cNvPicPr preferRelativeResize="0"/>
          <p:nvPr/>
        </p:nvPicPr>
        <p:blipFill rotWithShape="1">
          <a:blip r:embed="rId20">
            <a:alphaModFix/>
          </a:blip>
          <a:srcRect/>
          <a:stretch/>
        </p:blipFill>
        <p:spPr>
          <a:xfrm>
            <a:off x="38700182" y="31098120"/>
            <a:ext cx="1434061" cy="1428288"/>
          </a:xfrm>
          <a:prstGeom prst="rect">
            <a:avLst/>
          </a:prstGeom>
          <a:noFill/>
          <a:ln>
            <a:noFill/>
          </a:ln>
        </p:spPr>
      </p:pic>
      <p:pic>
        <p:nvPicPr>
          <p:cNvPr id="155" name="Google Shape;155;p2"/>
          <p:cNvPicPr preferRelativeResize="0"/>
          <p:nvPr/>
        </p:nvPicPr>
        <p:blipFill rotWithShape="1">
          <a:blip r:embed="rId21">
            <a:alphaModFix/>
          </a:blip>
          <a:srcRect/>
          <a:stretch/>
        </p:blipFill>
        <p:spPr>
          <a:xfrm>
            <a:off x="41411580" y="31108380"/>
            <a:ext cx="1166040" cy="1166040"/>
          </a:xfrm>
          <a:prstGeom prst="rect">
            <a:avLst/>
          </a:prstGeom>
          <a:noFill/>
          <a:ln>
            <a:noFill/>
          </a:ln>
        </p:spPr>
      </p:pic>
      <p:sp>
        <p:nvSpPr>
          <p:cNvPr id="156" name="Google Shape;156;p2"/>
          <p:cNvSpPr txBox="1"/>
          <p:nvPr/>
        </p:nvSpPr>
        <p:spPr>
          <a:xfrm>
            <a:off x="33285840" y="31407480"/>
            <a:ext cx="1371600" cy="747360"/>
          </a:xfrm>
          <a:prstGeom prst="rect">
            <a:avLst/>
          </a:prstGeom>
          <a:noFill/>
          <a:ln>
            <a:noFill/>
          </a:ln>
        </p:spPr>
        <p:txBody>
          <a:bodyPr spcFirstLastPara="1" wrap="square" lIns="109700" tIns="109700" rIns="109700" bIns="109700" anchor="t" anchorCtr="0">
            <a:noAutofit/>
          </a:bodyPr>
          <a:lstStyle/>
          <a:p>
            <a:pPr marL="0" marR="0" lvl="0" indent="0" algn="l" rtl="0">
              <a:lnSpc>
                <a:spcPct val="100000"/>
              </a:lnSpc>
              <a:spcBef>
                <a:spcPts val="0"/>
              </a:spcBef>
              <a:spcAft>
                <a:spcPts val="0"/>
              </a:spcAft>
              <a:buNone/>
            </a:pPr>
            <a:r>
              <a:rPr lang="en-US" sz="2160" b="1" i="0" u="none" strike="noStrike" cap="none">
                <a:solidFill>
                  <a:schemeClr val="dk2"/>
                </a:solidFill>
                <a:latin typeface="EB Garamond"/>
                <a:ea typeface="EB Garamond"/>
                <a:cs typeface="EB Garamond"/>
                <a:sym typeface="EB Garamond"/>
              </a:rPr>
              <a:t>Chauncey Broering</a:t>
            </a:r>
            <a:endParaRPr sz="2160" b="1" i="0" u="none" strike="noStrike" cap="none">
              <a:solidFill>
                <a:schemeClr val="dk2"/>
              </a:solidFill>
              <a:latin typeface="EB Garamond"/>
              <a:ea typeface="EB Garamond"/>
              <a:cs typeface="EB Garamond"/>
              <a:sym typeface="EB Garamond"/>
            </a:endParaRPr>
          </a:p>
        </p:txBody>
      </p:sp>
      <p:pic>
        <p:nvPicPr>
          <p:cNvPr id="157" name="Google Shape;157;p2"/>
          <p:cNvPicPr preferRelativeResize="0"/>
          <p:nvPr/>
        </p:nvPicPr>
        <p:blipFill rotWithShape="1">
          <a:blip r:embed="rId22">
            <a:alphaModFix/>
          </a:blip>
          <a:srcRect/>
          <a:stretch/>
        </p:blipFill>
        <p:spPr>
          <a:xfrm>
            <a:off x="33380480" y="150972"/>
            <a:ext cx="8449056" cy="3840480"/>
          </a:xfrm>
          <a:prstGeom prst="rect">
            <a:avLst/>
          </a:prstGeom>
          <a:noFill/>
          <a:ln>
            <a:noFill/>
          </a:ln>
        </p:spPr>
      </p:pic>
      <p:pic>
        <p:nvPicPr>
          <p:cNvPr id="158" name="Google Shape;158;p2"/>
          <p:cNvPicPr preferRelativeResize="0"/>
          <p:nvPr/>
        </p:nvPicPr>
        <p:blipFill rotWithShape="1">
          <a:blip r:embed="rId23">
            <a:alphaModFix/>
          </a:blip>
          <a:srcRect/>
          <a:stretch/>
        </p:blipFill>
        <p:spPr>
          <a:xfrm>
            <a:off x="29376637" y="365760"/>
            <a:ext cx="3846260" cy="5943600"/>
          </a:xfrm>
          <a:prstGeom prst="rect">
            <a:avLst/>
          </a:prstGeom>
          <a:noFill/>
          <a:ln>
            <a:noFill/>
          </a:ln>
        </p:spPr>
      </p:pic>
      <p:sp>
        <p:nvSpPr>
          <p:cNvPr id="159" name="Google Shape;159;p2"/>
          <p:cNvSpPr txBox="1"/>
          <p:nvPr/>
        </p:nvSpPr>
        <p:spPr>
          <a:xfrm>
            <a:off x="19867724" y="784518"/>
            <a:ext cx="414214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dirty="0"/>
              <a:t>Approved for Public Release </a:t>
            </a:r>
            <a:endParaRPr lang="en-US"/>
          </a:p>
          <a:p>
            <a:pPr algn="ctr"/>
            <a:r>
              <a:rPr lang="en-US" dirty="0">
                <a:solidFill>
                  <a:schemeClr val="tx1"/>
                </a:solidFill>
                <a:latin typeface="Segoe UI"/>
                <a:cs typeface="Segoe UI"/>
              </a:rPr>
              <a:t>PAO # PR2025-2427</a:t>
            </a:r>
            <a:endParaRPr lang="en-US" dirty="0">
              <a:solidFill>
                <a:schemeClr val="tx1"/>
              </a:solidFill>
            </a:endParaRPr>
          </a:p>
        </p:txBody>
      </p:sp>
      <p:pic>
        <p:nvPicPr>
          <p:cNvPr id="160" name="Google Shape;160;p2"/>
          <p:cNvPicPr preferRelativeResize="0"/>
          <p:nvPr/>
        </p:nvPicPr>
        <p:blipFill>
          <a:blip r:embed="rId24">
            <a:alphaModFix/>
          </a:blip>
          <a:stretch>
            <a:fillRect/>
          </a:stretch>
        </p:blipFill>
        <p:spPr>
          <a:xfrm>
            <a:off x="24001025" y="11086339"/>
            <a:ext cx="8028600" cy="4825701"/>
          </a:xfrm>
          <a:prstGeom prst="rect">
            <a:avLst/>
          </a:prstGeom>
          <a:noFill/>
          <a:ln>
            <a:noFill/>
          </a:ln>
        </p:spPr>
      </p:pic>
      <p:pic>
        <p:nvPicPr>
          <p:cNvPr id="161" name="Google Shape;161;p2"/>
          <p:cNvPicPr preferRelativeResize="0"/>
          <p:nvPr/>
        </p:nvPicPr>
        <p:blipFill rotWithShape="1">
          <a:blip r:embed="rId25">
            <a:alphaModFix/>
          </a:blip>
          <a:srcRect l="40795" t="33622" r="45537" b="31590"/>
          <a:stretch/>
        </p:blipFill>
        <p:spPr>
          <a:xfrm>
            <a:off x="20236088" y="17395801"/>
            <a:ext cx="2194202" cy="2211727"/>
          </a:xfrm>
          <a:prstGeom prst="rect">
            <a:avLst/>
          </a:prstGeom>
          <a:noFill/>
          <a:ln>
            <a:noFill/>
          </a:ln>
        </p:spPr>
      </p:pic>
      <p:pic>
        <p:nvPicPr>
          <p:cNvPr id="162" name="Google Shape;162;p2"/>
          <p:cNvPicPr preferRelativeResize="0"/>
          <p:nvPr/>
        </p:nvPicPr>
        <p:blipFill rotWithShape="1">
          <a:blip r:embed="rId25">
            <a:alphaModFix/>
          </a:blip>
          <a:srcRect l="27743" t="41414" r="58589" b="23798"/>
          <a:stretch/>
        </p:blipFill>
        <p:spPr>
          <a:xfrm>
            <a:off x="18019426" y="17395801"/>
            <a:ext cx="2194202" cy="2211725"/>
          </a:xfrm>
          <a:prstGeom prst="rect">
            <a:avLst/>
          </a:prstGeom>
          <a:noFill/>
          <a:ln>
            <a:noFill/>
          </a:ln>
        </p:spPr>
      </p:pic>
      <p:sp>
        <p:nvSpPr>
          <p:cNvPr id="163" name="Google Shape;163;p2"/>
          <p:cNvSpPr txBox="1"/>
          <p:nvPr/>
        </p:nvSpPr>
        <p:spPr>
          <a:xfrm>
            <a:off x="18357950" y="17469475"/>
            <a:ext cx="3405900" cy="4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EB Garamond"/>
                <a:ea typeface="EB Garamond"/>
                <a:cs typeface="EB Garamond"/>
                <a:sym typeface="EB Garamond"/>
              </a:rPr>
              <a:t>FSPs</a:t>
            </a:r>
            <a:endParaRPr sz="3000" b="1">
              <a:solidFill>
                <a:schemeClr val="dk1"/>
              </a:solidFill>
              <a:latin typeface="EB Garamond"/>
              <a:ea typeface="EB Garamond"/>
              <a:cs typeface="EB Garamond"/>
              <a:sym typeface="EB Garamon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03CB36C6B8074EBA707B8374870A04" ma:contentTypeVersion="11" ma:contentTypeDescription="Create a new document." ma:contentTypeScope="" ma:versionID="a9d813febcb5be341c6939ab0afc4791">
  <xsd:schema xmlns:xsd="http://www.w3.org/2001/XMLSchema" xmlns:xs="http://www.w3.org/2001/XMLSchema" xmlns:p="http://schemas.microsoft.com/office/2006/metadata/properties" xmlns:ns2="47fe246f-b61e-46ac-941b-161a51f6fd05" xmlns:ns3="a186ecb5-2d2a-4d8f-aed0-c4298df7d5a5" targetNamespace="http://schemas.microsoft.com/office/2006/metadata/properties" ma:root="true" ma:fieldsID="305c259a0d31e5e27967e293d9f854c6" ns2:_="" ns3:_="">
    <xsd:import namespace="47fe246f-b61e-46ac-941b-161a51f6fd05"/>
    <xsd:import namespace="a186ecb5-2d2a-4d8f-aed0-c4298df7d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e246f-b61e-46ac-941b-161a51f6fd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86ecb5-2d2a-4d8f-aed0-c4298df7d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574D61-A56C-486C-8F5C-1E85C1D441B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29F828F-14E4-412A-B8D4-432634560E6D}">
  <ds:schemaRefs>
    <ds:schemaRef ds:uri="http://schemas.microsoft.com/sharepoint/v3/contenttype/forms"/>
  </ds:schemaRefs>
</ds:datastoreItem>
</file>

<file path=customXml/itemProps3.xml><?xml version="1.0" encoding="utf-8"?>
<ds:datastoreItem xmlns:ds="http://schemas.openxmlformats.org/officeDocument/2006/customXml" ds:itemID="{129E6FDC-2864-4AA3-833A-239044B7B4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e246f-b61e-46ac-941b-161a51f6fd05"/>
    <ds:schemaRef ds:uri="a186ecb5-2d2a-4d8f-aed0-c4298df7d5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1370</Words>
  <Application>Microsoft Office PowerPoint</Application>
  <PresentationFormat>Custom</PresentationFormat>
  <Paragraphs>63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USNA</dc:creator>
  <cp:lastModifiedBy>Mccoy, Elizabeth S CIV USARMY DEVCOM SC (USA)</cp:lastModifiedBy>
  <cp:revision>15</cp:revision>
  <dcterms:created xsi:type="dcterms:W3CDTF">2008-11-17T14:24:47Z</dcterms:created>
  <dcterms:modified xsi:type="dcterms:W3CDTF">2025-04-22T11:34:37Z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0x0101001F03CB36C6B8074EBA707B8374870A04</vt:lpwstr>
  </property>
</Properties>
</file>