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6"/>
  </p:notesMasterIdLst>
  <p:sldIdLst>
    <p:sldId id="256" r:id="rId5"/>
  </p:sldIdLst>
  <p:sldSz cx="36576000" cy="27432000"/>
  <p:notesSz cx="6934200" cy="9220200"/>
  <p:embeddedFontLst>
    <p:embeddedFont>
      <p:font typeface="Garamond" panose="02020404030301010803" pitchFamily="18" charset="0"/>
      <p:regular r:id="rId7"/>
      <p:bold r:id="rId8"/>
      <p:italic r:id="rId9"/>
      <p:boldItalic r:id="rId1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312">
          <p15:clr>
            <a:srgbClr val="A4A3A4"/>
          </p15:clr>
        </p15:guide>
        <p15:guide id="2" pos="22896">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 roundtripDataSignature="AMtx7mgMs9A46Y3SY7tIAXmXrtqbdoHsw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28B3B2-09EF-BFFB-23A2-1C47E906C6AD}" v="56" dt="2025-04-16T12:56:59.659"/>
    <p1510:client id="{D274C59A-E3D9-467E-B518-3D0CFF4A9F7B}" v="2" dt="2025-04-14T21:24:15.8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6" d="100"/>
          <a:sy n="26" d="100"/>
        </p:scale>
        <p:origin x="1914" y="150"/>
      </p:cViewPr>
      <p:guideLst>
        <p:guide orient="horz" pos="5312"/>
        <p:guide pos="228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font" Target="fonts/font1.fntdata"/><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notesMaster" Target="notesMasters/notesMaster1.xml"/><Relationship Id="rId11" Type="http://customschemas.google.com/relationships/presentationmetadata" Target="metadata"/><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font" Target="fonts/font3.fntdata"/><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coy, Elizabeth S CIV USARMY DEVCOM SC (USA)" userId="bb340c0d-2603-4553-ab8e-7dbba17b7347" providerId="ADAL" clId="{D274C59A-E3D9-467E-B518-3D0CFF4A9F7B}"/>
    <pc:docChg chg="custSel modSld">
      <pc:chgData name="Mccoy, Elizabeth S CIV USARMY DEVCOM SC (USA)" userId="bb340c0d-2603-4553-ab8e-7dbba17b7347" providerId="ADAL" clId="{D274C59A-E3D9-467E-B518-3D0CFF4A9F7B}" dt="2025-04-14T21:26:07.970" v="79" actId="1076"/>
      <pc:docMkLst>
        <pc:docMk/>
      </pc:docMkLst>
      <pc:sldChg chg="addSp modSp mod">
        <pc:chgData name="Mccoy, Elizabeth S CIV USARMY DEVCOM SC (USA)" userId="bb340c0d-2603-4553-ab8e-7dbba17b7347" providerId="ADAL" clId="{D274C59A-E3D9-467E-B518-3D0CFF4A9F7B}" dt="2025-04-14T21:26:07.970" v="79" actId="1076"/>
        <pc:sldMkLst>
          <pc:docMk/>
          <pc:sldMk cId="0" sldId="256"/>
        </pc:sldMkLst>
        <pc:spChg chg="add mod">
          <ac:chgData name="Mccoy, Elizabeth S CIV USARMY DEVCOM SC (USA)" userId="bb340c0d-2603-4553-ab8e-7dbba17b7347" providerId="ADAL" clId="{D274C59A-E3D9-467E-B518-3D0CFF4A9F7B}" dt="2025-04-14T21:23:57.853" v="75" actId="113"/>
          <ac:spMkLst>
            <pc:docMk/>
            <pc:sldMk cId="0" sldId="256"/>
            <ac:spMk id="2" creationId="{8F072DB6-84C5-B597-FA44-8BF3117B6C1E}"/>
          </ac:spMkLst>
        </pc:spChg>
        <pc:spChg chg="add mod">
          <ac:chgData name="Mccoy, Elizabeth S CIV USARMY DEVCOM SC (USA)" userId="bb340c0d-2603-4553-ab8e-7dbba17b7347" providerId="ADAL" clId="{D274C59A-E3D9-467E-B518-3D0CFF4A9F7B}" dt="2025-04-14T21:26:07.970" v="79" actId="1076"/>
          <ac:spMkLst>
            <pc:docMk/>
            <pc:sldMk cId="0" sldId="256"/>
            <ac:spMk id="3" creationId="{176E8FFD-6079-3BAE-84FD-BA39828D5C86}"/>
          </ac:spMkLst>
        </pc:spChg>
        <pc:spChg chg="mod">
          <ac:chgData name="Mccoy, Elizabeth S CIV USARMY DEVCOM SC (USA)" userId="bb340c0d-2603-4553-ab8e-7dbba17b7347" providerId="ADAL" clId="{D274C59A-E3D9-467E-B518-3D0CFF4A9F7B}" dt="2025-04-14T21:22:31.743" v="3" actId="20577"/>
          <ac:spMkLst>
            <pc:docMk/>
            <pc:sldMk cId="0" sldId="256"/>
            <ac:spMk id="84" creationId="{00000000-0000-0000-0000-000000000000}"/>
          </ac:spMkLst>
        </pc:spChg>
        <pc:spChg chg="mod">
          <ac:chgData name="Mccoy, Elizabeth S CIV USARMY DEVCOM SC (USA)" userId="bb340c0d-2603-4553-ab8e-7dbba17b7347" providerId="ADAL" clId="{D274C59A-E3D9-467E-B518-3D0CFF4A9F7B}" dt="2025-04-14T21:22:03.333" v="0" actId="1076"/>
          <ac:spMkLst>
            <pc:docMk/>
            <pc:sldMk cId="0" sldId="256"/>
            <ac:spMk id="87" creationId="{00000000-0000-0000-0000-000000000000}"/>
          </ac:spMkLst>
        </pc:spChg>
      </pc:sldChg>
    </pc:docChg>
  </pc:docChgLst>
  <pc:docChgLst>
    <pc:chgData name="King-Schiappa, Lisa A CIV USARMY DEVCOM SC (USA)" userId="S::lisa.a.king-schiappa.civ@army.mil::e6275368-dbba-42bf-a6f0-e5eccce1913f" providerId="AD" clId="Web-{B628B3B2-09EF-BFFB-23A2-1C47E906C6AD}"/>
    <pc:docChg chg="modSld">
      <pc:chgData name="King-Schiappa, Lisa A CIV USARMY DEVCOM SC (USA)" userId="S::lisa.a.king-schiappa.civ@army.mil::e6275368-dbba-42bf-a6f0-e5eccce1913f" providerId="AD" clId="Web-{B628B3B2-09EF-BFFB-23A2-1C47E906C6AD}" dt="2025-04-16T12:56:59.659" v="31" actId="20577"/>
      <pc:docMkLst>
        <pc:docMk/>
      </pc:docMkLst>
      <pc:sldChg chg="modSp">
        <pc:chgData name="King-Schiappa, Lisa A CIV USARMY DEVCOM SC (USA)" userId="S::lisa.a.king-schiappa.civ@army.mil::e6275368-dbba-42bf-a6f0-e5eccce1913f" providerId="AD" clId="Web-{B628B3B2-09EF-BFFB-23A2-1C47E906C6AD}" dt="2025-04-16T12:56:59.659" v="31" actId="20577"/>
        <pc:sldMkLst>
          <pc:docMk/>
          <pc:sldMk cId="0" sldId="256"/>
        </pc:sldMkLst>
        <pc:spChg chg="mod">
          <ac:chgData name="King-Schiappa, Lisa A CIV USARMY DEVCOM SC (USA)" userId="S::lisa.a.king-schiappa.civ@army.mil::e6275368-dbba-42bf-a6f0-e5eccce1913f" providerId="AD" clId="Web-{B628B3B2-09EF-BFFB-23A2-1C47E906C6AD}" dt="2025-04-16T12:56:59.659" v="31" actId="20577"/>
          <ac:spMkLst>
            <pc:docMk/>
            <pc:sldMk cId="0" sldId="256"/>
            <ac:spMk id="2" creationId="{8F072DB6-84C5-B597-FA44-8BF3117B6C1E}"/>
          </ac:spMkLst>
        </pc:spChg>
        <pc:spChg chg="mod">
          <ac:chgData name="King-Schiappa, Lisa A CIV USARMY DEVCOM SC (USA)" userId="S::lisa.a.king-schiappa.civ@army.mil::e6275368-dbba-42bf-a6f0-e5eccce1913f" providerId="AD" clId="Web-{B628B3B2-09EF-BFFB-23A2-1C47E906C6AD}" dt="2025-04-16T12:55:38.174" v="18" actId="20577"/>
          <ac:spMkLst>
            <pc:docMk/>
            <pc:sldMk cId="0" sldId="256"/>
            <ac:spMk id="3" creationId="{176E8FFD-6079-3BAE-84FD-BA39828D5C86}"/>
          </ac:spMkLst>
        </pc:spChg>
        <pc:spChg chg="mod">
          <ac:chgData name="King-Schiappa, Lisa A CIV USARMY DEVCOM SC (USA)" userId="S::lisa.a.king-schiappa.civ@army.mil::e6275368-dbba-42bf-a6f0-e5eccce1913f" providerId="AD" clId="Web-{B628B3B2-09EF-BFFB-23A2-1C47E906C6AD}" dt="2025-04-16T12:54:53.080" v="4" actId="1076"/>
          <ac:spMkLst>
            <pc:docMk/>
            <pc:sldMk cId="0" sldId="256"/>
            <ac:spMk id="8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5925" y="691500"/>
            <a:ext cx="4623025" cy="34575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3400" y="4379575"/>
            <a:ext cx="5547350" cy="41490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93400" y="4379575"/>
            <a:ext cx="5547350" cy="41490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5"/>
          <p:cNvSpPr txBox="1">
            <a:spLocks noGrp="1"/>
          </p:cNvSpPr>
          <p:nvPr>
            <p:ph type="dt" idx="10"/>
          </p:nvPr>
        </p:nvSpPr>
        <p:spPr>
          <a:xfrm>
            <a:off x="1828800" y="25425411"/>
            <a:ext cx="8534400" cy="1460500"/>
          </a:xfrm>
          <a:prstGeom prst="rect">
            <a:avLst/>
          </a:prstGeom>
          <a:noFill/>
          <a:ln>
            <a:noFill/>
          </a:ln>
        </p:spPr>
        <p:txBody>
          <a:bodyPr spcFirstLastPara="1" wrap="square" lIns="376000" tIns="188000" rIns="376000" bIns="1880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5"/>
          <p:cNvSpPr txBox="1">
            <a:spLocks noGrp="1"/>
          </p:cNvSpPr>
          <p:nvPr>
            <p:ph type="ftr" idx="11"/>
          </p:nvPr>
        </p:nvSpPr>
        <p:spPr>
          <a:xfrm>
            <a:off x="12496800" y="25425411"/>
            <a:ext cx="11582400" cy="1460500"/>
          </a:xfrm>
          <a:prstGeom prst="rect">
            <a:avLst/>
          </a:prstGeom>
          <a:noFill/>
          <a:ln>
            <a:noFill/>
          </a:ln>
        </p:spPr>
        <p:txBody>
          <a:bodyPr spcFirstLastPara="1" wrap="square" lIns="376000" tIns="188000" rIns="376000" bIns="1880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5"/>
          <p:cNvSpPr txBox="1">
            <a:spLocks noGrp="1"/>
          </p:cNvSpPr>
          <p:nvPr>
            <p:ph type="sldNum" idx="12"/>
          </p:nvPr>
        </p:nvSpPr>
        <p:spPr>
          <a:xfrm>
            <a:off x="26212800" y="25425411"/>
            <a:ext cx="8534400" cy="1460500"/>
          </a:xfrm>
          <a:prstGeom prst="rect">
            <a:avLst/>
          </a:prstGeom>
          <a:noFill/>
          <a:ln>
            <a:noFill/>
          </a:ln>
        </p:spPr>
        <p:txBody>
          <a:bodyPr spcFirstLastPara="1" wrap="square" lIns="376000" tIns="188000" rIns="376000" bIns="188000" anchor="ctr" anchorCtr="0">
            <a:noAutofit/>
          </a:bodyPr>
          <a:lstStyle>
            <a:lvl1pPr marL="0" marR="0" lvl="0"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1828800" y="1098552"/>
            <a:ext cx="32918400" cy="4572000"/>
          </a:xfrm>
          <a:prstGeom prst="rect">
            <a:avLst/>
          </a:prstGeom>
          <a:noFill/>
          <a:ln>
            <a:noFill/>
          </a:ln>
        </p:spPr>
        <p:txBody>
          <a:bodyPr spcFirstLastPara="1" wrap="square" lIns="376000" tIns="188000" rIns="376000" bIns="1880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4"/>
          <p:cNvSpPr txBox="1">
            <a:spLocks noGrp="1"/>
          </p:cNvSpPr>
          <p:nvPr>
            <p:ph type="body" idx="1"/>
          </p:nvPr>
        </p:nvSpPr>
        <p:spPr>
          <a:xfrm rot="5400000">
            <a:off x="9236074" y="-1006462"/>
            <a:ext cx="18103852" cy="32918400"/>
          </a:xfrm>
          <a:prstGeom prst="rect">
            <a:avLst/>
          </a:prstGeom>
          <a:noFill/>
          <a:ln>
            <a:noFill/>
          </a:ln>
        </p:spPr>
        <p:txBody>
          <a:bodyPr spcFirstLastPara="1" wrap="square" lIns="376000" tIns="188000" rIns="376000" bIns="1880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14"/>
          <p:cNvSpPr txBox="1">
            <a:spLocks noGrp="1"/>
          </p:cNvSpPr>
          <p:nvPr>
            <p:ph type="dt" idx="10"/>
          </p:nvPr>
        </p:nvSpPr>
        <p:spPr>
          <a:xfrm>
            <a:off x="1828800" y="25425411"/>
            <a:ext cx="8534400" cy="1460500"/>
          </a:xfrm>
          <a:prstGeom prst="rect">
            <a:avLst/>
          </a:prstGeom>
          <a:noFill/>
          <a:ln>
            <a:noFill/>
          </a:ln>
        </p:spPr>
        <p:txBody>
          <a:bodyPr spcFirstLastPara="1" wrap="square" lIns="376000" tIns="188000" rIns="376000" bIns="1880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4"/>
          <p:cNvSpPr txBox="1">
            <a:spLocks noGrp="1"/>
          </p:cNvSpPr>
          <p:nvPr>
            <p:ph type="ftr" idx="11"/>
          </p:nvPr>
        </p:nvSpPr>
        <p:spPr>
          <a:xfrm>
            <a:off x="12496800" y="25425411"/>
            <a:ext cx="11582400" cy="1460500"/>
          </a:xfrm>
          <a:prstGeom prst="rect">
            <a:avLst/>
          </a:prstGeom>
          <a:noFill/>
          <a:ln>
            <a:noFill/>
          </a:ln>
        </p:spPr>
        <p:txBody>
          <a:bodyPr spcFirstLastPara="1" wrap="square" lIns="376000" tIns="188000" rIns="376000" bIns="1880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4"/>
          <p:cNvSpPr txBox="1">
            <a:spLocks noGrp="1"/>
          </p:cNvSpPr>
          <p:nvPr>
            <p:ph type="sldNum" idx="12"/>
          </p:nvPr>
        </p:nvSpPr>
        <p:spPr>
          <a:xfrm>
            <a:off x="26212800" y="25425411"/>
            <a:ext cx="8534400" cy="1460500"/>
          </a:xfrm>
          <a:prstGeom prst="rect">
            <a:avLst/>
          </a:prstGeom>
          <a:noFill/>
          <a:ln>
            <a:noFill/>
          </a:ln>
        </p:spPr>
        <p:txBody>
          <a:bodyPr spcFirstLastPara="1" wrap="square" lIns="376000" tIns="188000" rIns="376000" bIns="188000" anchor="ctr" anchorCtr="0">
            <a:noAutofit/>
          </a:bodyPr>
          <a:lstStyle>
            <a:lvl1pPr marL="0" marR="0" lvl="0"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rot="5400000">
            <a:off x="18929350" y="8686813"/>
            <a:ext cx="23406100" cy="8229600"/>
          </a:xfrm>
          <a:prstGeom prst="rect">
            <a:avLst/>
          </a:prstGeom>
          <a:noFill/>
          <a:ln>
            <a:noFill/>
          </a:ln>
        </p:spPr>
        <p:txBody>
          <a:bodyPr spcFirstLastPara="1" wrap="square" lIns="376000" tIns="188000" rIns="376000" bIns="1880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5"/>
          <p:cNvSpPr txBox="1">
            <a:spLocks noGrp="1"/>
          </p:cNvSpPr>
          <p:nvPr>
            <p:ph type="body" idx="1"/>
          </p:nvPr>
        </p:nvSpPr>
        <p:spPr>
          <a:xfrm rot="5400000">
            <a:off x="2165350" y="762013"/>
            <a:ext cx="23406100" cy="24079200"/>
          </a:xfrm>
          <a:prstGeom prst="rect">
            <a:avLst/>
          </a:prstGeom>
          <a:noFill/>
          <a:ln>
            <a:noFill/>
          </a:ln>
        </p:spPr>
        <p:txBody>
          <a:bodyPr spcFirstLastPara="1" wrap="square" lIns="376000" tIns="188000" rIns="376000" bIns="1880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15"/>
          <p:cNvSpPr txBox="1">
            <a:spLocks noGrp="1"/>
          </p:cNvSpPr>
          <p:nvPr>
            <p:ph type="dt" idx="10"/>
          </p:nvPr>
        </p:nvSpPr>
        <p:spPr>
          <a:xfrm>
            <a:off x="1828800" y="25425411"/>
            <a:ext cx="8534400" cy="1460500"/>
          </a:xfrm>
          <a:prstGeom prst="rect">
            <a:avLst/>
          </a:prstGeom>
          <a:noFill/>
          <a:ln>
            <a:noFill/>
          </a:ln>
        </p:spPr>
        <p:txBody>
          <a:bodyPr spcFirstLastPara="1" wrap="square" lIns="376000" tIns="188000" rIns="376000" bIns="1880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5"/>
          <p:cNvSpPr txBox="1">
            <a:spLocks noGrp="1"/>
          </p:cNvSpPr>
          <p:nvPr>
            <p:ph type="ftr" idx="11"/>
          </p:nvPr>
        </p:nvSpPr>
        <p:spPr>
          <a:xfrm>
            <a:off x="12496800" y="25425411"/>
            <a:ext cx="11582400" cy="1460500"/>
          </a:xfrm>
          <a:prstGeom prst="rect">
            <a:avLst/>
          </a:prstGeom>
          <a:noFill/>
          <a:ln>
            <a:noFill/>
          </a:ln>
        </p:spPr>
        <p:txBody>
          <a:bodyPr spcFirstLastPara="1" wrap="square" lIns="376000" tIns="188000" rIns="376000" bIns="1880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5"/>
          <p:cNvSpPr txBox="1">
            <a:spLocks noGrp="1"/>
          </p:cNvSpPr>
          <p:nvPr>
            <p:ph type="sldNum" idx="12"/>
          </p:nvPr>
        </p:nvSpPr>
        <p:spPr>
          <a:xfrm>
            <a:off x="26212800" y="25425411"/>
            <a:ext cx="8534400" cy="1460500"/>
          </a:xfrm>
          <a:prstGeom prst="rect">
            <a:avLst/>
          </a:prstGeom>
          <a:noFill/>
          <a:ln>
            <a:noFill/>
          </a:ln>
        </p:spPr>
        <p:txBody>
          <a:bodyPr spcFirstLastPara="1" wrap="square" lIns="376000" tIns="188000" rIns="376000" bIns="188000" anchor="ctr" anchorCtr="0">
            <a:noAutofit/>
          </a:bodyPr>
          <a:lstStyle>
            <a:lvl1pPr marL="0" marR="0" lvl="0"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6"/>
          <p:cNvSpPr txBox="1">
            <a:spLocks noGrp="1"/>
          </p:cNvSpPr>
          <p:nvPr>
            <p:ph type="title"/>
          </p:nvPr>
        </p:nvSpPr>
        <p:spPr>
          <a:xfrm>
            <a:off x="1828800" y="1098552"/>
            <a:ext cx="32918400" cy="4572000"/>
          </a:xfrm>
          <a:prstGeom prst="rect">
            <a:avLst/>
          </a:prstGeom>
          <a:noFill/>
          <a:ln>
            <a:noFill/>
          </a:ln>
        </p:spPr>
        <p:txBody>
          <a:bodyPr spcFirstLastPara="1" wrap="square" lIns="376000" tIns="188000" rIns="376000" bIns="1880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6"/>
          <p:cNvSpPr txBox="1">
            <a:spLocks noGrp="1"/>
          </p:cNvSpPr>
          <p:nvPr>
            <p:ph type="body" idx="1"/>
          </p:nvPr>
        </p:nvSpPr>
        <p:spPr>
          <a:xfrm>
            <a:off x="1828800" y="6400812"/>
            <a:ext cx="32918400" cy="18103852"/>
          </a:xfrm>
          <a:prstGeom prst="rect">
            <a:avLst/>
          </a:prstGeom>
          <a:noFill/>
          <a:ln>
            <a:noFill/>
          </a:ln>
        </p:spPr>
        <p:txBody>
          <a:bodyPr spcFirstLastPara="1" wrap="square" lIns="376000" tIns="188000" rIns="376000" bIns="1880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 name="Google Shape;18;p6"/>
          <p:cNvSpPr txBox="1">
            <a:spLocks noGrp="1"/>
          </p:cNvSpPr>
          <p:nvPr>
            <p:ph type="dt" idx="10"/>
          </p:nvPr>
        </p:nvSpPr>
        <p:spPr>
          <a:xfrm>
            <a:off x="1828800" y="25425411"/>
            <a:ext cx="8534400" cy="1460500"/>
          </a:xfrm>
          <a:prstGeom prst="rect">
            <a:avLst/>
          </a:prstGeom>
          <a:noFill/>
          <a:ln>
            <a:noFill/>
          </a:ln>
        </p:spPr>
        <p:txBody>
          <a:bodyPr spcFirstLastPara="1" wrap="square" lIns="376000" tIns="188000" rIns="376000" bIns="1880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
          <p:cNvSpPr txBox="1">
            <a:spLocks noGrp="1"/>
          </p:cNvSpPr>
          <p:nvPr>
            <p:ph type="ftr" idx="11"/>
          </p:nvPr>
        </p:nvSpPr>
        <p:spPr>
          <a:xfrm>
            <a:off x="12496800" y="25425411"/>
            <a:ext cx="11582400" cy="1460500"/>
          </a:xfrm>
          <a:prstGeom prst="rect">
            <a:avLst/>
          </a:prstGeom>
          <a:noFill/>
          <a:ln>
            <a:noFill/>
          </a:ln>
        </p:spPr>
        <p:txBody>
          <a:bodyPr spcFirstLastPara="1" wrap="square" lIns="376000" tIns="188000" rIns="376000" bIns="1880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6"/>
          <p:cNvSpPr txBox="1">
            <a:spLocks noGrp="1"/>
          </p:cNvSpPr>
          <p:nvPr>
            <p:ph type="sldNum" idx="12"/>
          </p:nvPr>
        </p:nvSpPr>
        <p:spPr>
          <a:xfrm>
            <a:off x="26212800" y="25425411"/>
            <a:ext cx="8534400" cy="1460500"/>
          </a:xfrm>
          <a:prstGeom prst="rect">
            <a:avLst/>
          </a:prstGeom>
          <a:noFill/>
          <a:ln>
            <a:noFill/>
          </a:ln>
        </p:spPr>
        <p:txBody>
          <a:bodyPr spcFirstLastPara="1" wrap="square" lIns="376000" tIns="188000" rIns="376000" bIns="188000" anchor="ctr" anchorCtr="0">
            <a:noAutofit/>
          </a:bodyPr>
          <a:lstStyle>
            <a:lvl1pPr marL="0" marR="0" lvl="0"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7"/>
          <p:cNvSpPr txBox="1">
            <a:spLocks noGrp="1"/>
          </p:cNvSpPr>
          <p:nvPr>
            <p:ph type="ctrTitle"/>
          </p:nvPr>
        </p:nvSpPr>
        <p:spPr>
          <a:xfrm>
            <a:off x="2743200" y="8521712"/>
            <a:ext cx="31089600" cy="5880100"/>
          </a:xfrm>
          <a:prstGeom prst="rect">
            <a:avLst/>
          </a:prstGeom>
          <a:noFill/>
          <a:ln>
            <a:noFill/>
          </a:ln>
        </p:spPr>
        <p:txBody>
          <a:bodyPr spcFirstLastPara="1" wrap="square" lIns="376000" tIns="188000" rIns="376000" bIns="1880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7"/>
          <p:cNvSpPr txBox="1">
            <a:spLocks noGrp="1"/>
          </p:cNvSpPr>
          <p:nvPr>
            <p:ph type="subTitle" idx="1"/>
          </p:nvPr>
        </p:nvSpPr>
        <p:spPr>
          <a:xfrm>
            <a:off x="5486400" y="15544800"/>
            <a:ext cx="25603200" cy="7010400"/>
          </a:xfrm>
          <a:prstGeom prst="rect">
            <a:avLst/>
          </a:prstGeom>
          <a:noFill/>
          <a:ln>
            <a:noFill/>
          </a:ln>
        </p:spPr>
        <p:txBody>
          <a:bodyPr spcFirstLastPara="1" wrap="square" lIns="376000" tIns="188000" rIns="376000" bIns="188000" anchor="t" anchorCtr="0">
            <a:normAutofit/>
          </a:bodyPr>
          <a:lstStyle>
            <a:lvl1pPr lvl="0" algn="ctr">
              <a:lnSpc>
                <a:spcPct val="100000"/>
              </a:lnSpc>
              <a:spcBef>
                <a:spcPts val="2475"/>
              </a:spcBef>
              <a:spcAft>
                <a:spcPts val="0"/>
              </a:spcAft>
              <a:buClr>
                <a:srgbClr val="888888"/>
              </a:buClr>
              <a:buSzPts val="12375"/>
              <a:buNone/>
              <a:defRPr>
                <a:solidFill>
                  <a:srgbClr val="888888"/>
                </a:solidFill>
              </a:defRPr>
            </a:lvl1pPr>
            <a:lvl2pPr lvl="1" algn="ctr">
              <a:lnSpc>
                <a:spcPct val="100000"/>
              </a:lnSpc>
              <a:spcBef>
                <a:spcPts val="2156"/>
              </a:spcBef>
              <a:spcAft>
                <a:spcPts val="0"/>
              </a:spcAft>
              <a:buClr>
                <a:srgbClr val="888888"/>
              </a:buClr>
              <a:buSzPts val="10781"/>
              <a:buNone/>
              <a:defRPr>
                <a:solidFill>
                  <a:srgbClr val="888888"/>
                </a:solidFill>
              </a:defRPr>
            </a:lvl2pPr>
            <a:lvl3pPr lvl="2" algn="ctr">
              <a:lnSpc>
                <a:spcPct val="100000"/>
              </a:lnSpc>
              <a:spcBef>
                <a:spcPts val="1856"/>
              </a:spcBef>
              <a:spcAft>
                <a:spcPts val="0"/>
              </a:spcAft>
              <a:buClr>
                <a:srgbClr val="888888"/>
              </a:buClr>
              <a:buSzPts val="9281"/>
              <a:buNone/>
              <a:defRPr>
                <a:solidFill>
                  <a:srgbClr val="888888"/>
                </a:solidFill>
              </a:defRPr>
            </a:lvl3pPr>
            <a:lvl4pPr lvl="3" algn="ctr">
              <a:lnSpc>
                <a:spcPct val="100000"/>
              </a:lnSpc>
              <a:spcBef>
                <a:spcPts val="1538"/>
              </a:spcBef>
              <a:spcAft>
                <a:spcPts val="0"/>
              </a:spcAft>
              <a:buClr>
                <a:srgbClr val="888888"/>
              </a:buClr>
              <a:buSzPts val="7688"/>
              <a:buNone/>
              <a:defRPr>
                <a:solidFill>
                  <a:srgbClr val="888888"/>
                </a:solidFill>
              </a:defRPr>
            </a:lvl4pPr>
            <a:lvl5pPr lvl="4" algn="ctr">
              <a:lnSpc>
                <a:spcPct val="100000"/>
              </a:lnSpc>
              <a:spcBef>
                <a:spcPts val="1538"/>
              </a:spcBef>
              <a:spcAft>
                <a:spcPts val="0"/>
              </a:spcAft>
              <a:buClr>
                <a:srgbClr val="888888"/>
              </a:buClr>
              <a:buSzPts val="7688"/>
              <a:buNone/>
              <a:defRPr>
                <a:solidFill>
                  <a:srgbClr val="888888"/>
                </a:solidFill>
              </a:defRPr>
            </a:lvl5pPr>
            <a:lvl6pPr lvl="5" algn="ctr">
              <a:lnSpc>
                <a:spcPct val="100000"/>
              </a:lnSpc>
              <a:spcBef>
                <a:spcPts val="1538"/>
              </a:spcBef>
              <a:spcAft>
                <a:spcPts val="0"/>
              </a:spcAft>
              <a:buClr>
                <a:srgbClr val="888888"/>
              </a:buClr>
              <a:buSzPts val="7688"/>
              <a:buNone/>
              <a:defRPr>
                <a:solidFill>
                  <a:srgbClr val="888888"/>
                </a:solidFill>
              </a:defRPr>
            </a:lvl6pPr>
            <a:lvl7pPr lvl="6" algn="ctr">
              <a:lnSpc>
                <a:spcPct val="100000"/>
              </a:lnSpc>
              <a:spcBef>
                <a:spcPts val="1538"/>
              </a:spcBef>
              <a:spcAft>
                <a:spcPts val="0"/>
              </a:spcAft>
              <a:buClr>
                <a:srgbClr val="888888"/>
              </a:buClr>
              <a:buSzPts val="7688"/>
              <a:buNone/>
              <a:defRPr>
                <a:solidFill>
                  <a:srgbClr val="888888"/>
                </a:solidFill>
              </a:defRPr>
            </a:lvl7pPr>
            <a:lvl8pPr lvl="7" algn="ctr">
              <a:lnSpc>
                <a:spcPct val="100000"/>
              </a:lnSpc>
              <a:spcBef>
                <a:spcPts val="1538"/>
              </a:spcBef>
              <a:spcAft>
                <a:spcPts val="0"/>
              </a:spcAft>
              <a:buClr>
                <a:srgbClr val="888888"/>
              </a:buClr>
              <a:buSzPts val="7688"/>
              <a:buNone/>
              <a:defRPr>
                <a:solidFill>
                  <a:srgbClr val="888888"/>
                </a:solidFill>
              </a:defRPr>
            </a:lvl8pPr>
            <a:lvl9pPr lvl="8" algn="ctr">
              <a:lnSpc>
                <a:spcPct val="100000"/>
              </a:lnSpc>
              <a:spcBef>
                <a:spcPts val="1538"/>
              </a:spcBef>
              <a:spcAft>
                <a:spcPts val="0"/>
              </a:spcAft>
              <a:buClr>
                <a:srgbClr val="888888"/>
              </a:buClr>
              <a:buSzPts val="7688"/>
              <a:buNone/>
              <a:defRPr>
                <a:solidFill>
                  <a:srgbClr val="888888"/>
                </a:solidFill>
              </a:defRPr>
            </a:lvl9pPr>
          </a:lstStyle>
          <a:p>
            <a:endParaRPr/>
          </a:p>
        </p:txBody>
      </p:sp>
      <p:sp>
        <p:nvSpPr>
          <p:cNvPr id="24" name="Google Shape;24;p7"/>
          <p:cNvSpPr txBox="1">
            <a:spLocks noGrp="1"/>
          </p:cNvSpPr>
          <p:nvPr>
            <p:ph type="dt" idx="10"/>
          </p:nvPr>
        </p:nvSpPr>
        <p:spPr>
          <a:xfrm>
            <a:off x="1828800" y="25425411"/>
            <a:ext cx="8534400" cy="1460500"/>
          </a:xfrm>
          <a:prstGeom prst="rect">
            <a:avLst/>
          </a:prstGeom>
          <a:noFill/>
          <a:ln>
            <a:noFill/>
          </a:ln>
        </p:spPr>
        <p:txBody>
          <a:bodyPr spcFirstLastPara="1" wrap="square" lIns="376000" tIns="188000" rIns="376000" bIns="1880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7"/>
          <p:cNvSpPr txBox="1">
            <a:spLocks noGrp="1"/>
          </p:cNvSpPr>
          <p:nvPr>
            <p:ph type="ftr" idx="11"/>
          </p:nvPr>
        </p:nvSpPr>
        <p:spPr>
          <a:xfrm>
            <a:off x="12496800" y="25425411"/>
            <a:ext cx="11582400" cy="1460500"/>
          </a:xfrm>
          <a:prstGeom prst="rect">
            <a:avLst/>
          </a:prstGeom>
          <a:noFill/>
          <a:ln>
            <a:noFill/>
          </a:ln>
        </p:spPr>
        <p:txBody>
          <a:bodyPr spcFirstLastPara="1" wrap="square" lIns="376000" tIns="188000" rIns="376000" bIns="1880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7"/>
          <p:cNvSpPr txBox="1">
            <a:spLocks noGrp="1"/>
          </p:cNvSpPr>
          <p:nvPr>
            <p:ph type="sldNum" idx="12"/>
          </p:nvPr>
        </p:nvSpPr>
        <p:spPr>
          <a:xfrm>
            <a:off x="26212800" y="25425411"/>
            <a:ext cx="8534400" cy="1460500"/>
          </a:xfrm>
          <a:prstGeom prst="rect">
            <a:avLst/>
          </a:prstGeom>
          <a:noFill/>
          <a:ln>
            <a:noFill/>
          </a:ln>
        </p:spPr>
        <p:txBody>
          <a:bodyPr spcFirstLastPara="1" wrap="square" lIns="376000" tIns="188000" rIns="376000" bIns="188000" anchor="ctr" anchorCtr="0">
            <a:noAutofit/>
          </a:bodyPr>
          <a:lstStyle>
            <a:lvl1pPr marL="0" marR="0" lvl="0"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2889252" y="17627602"/>
            <a:ext cx="31089600" cy="5448300"/>
          </a:xfrm>
          <a:prstGeom prst="rect">
            <a:avLst/>
          </a:prstGeom>
          <a:noFill/>
          <a:ln>
            <a:noFill/>
          </a:ln>
        </p:spPr>
        <p:txBody>
          <a:bodyPr spcFirstLastPara="1" wrap="square" lIns="376000" tIns="188000" rIns="376000" bIns="188000" anchor="t" anchorCtr="0">
            <a:normAutofit/>
          </a:bodyPr>
          <a:lstStyle>
            <a:lvl1pPr lvl="0" algn="l">
              <a:lnSpc>
                <a:spcPct val="100000"/>
              </a:lnSpc>
              <a:spcBef>
                <a:spcPts val="0"/>
              </a:spcBef>
              <a:spcAft>
                <a:spcPts val="0"/>
              </a:spcAft>
              <a:buClr>
                <a:schemeClr val="dk1"/>
              </a:buClr>
              <a:buSzPts val="15469"/>
              <a:buFont typeface="Calibri"/>
              <a:buNone/>
              <a:defRPr sz="15469"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8"/>
          <p:cNvSpPr txBox="1">
            <a:spLocks noGrp="1"/>
          </p:cNvSpPr>
          <p:nvPr>
            <p:ph type="body" idx="1"/>
          </p:nvPr>
        </p:nvSpPr>
        <p:spPr>
          <a:xfrm>
            <a:off x="2889252" y="11626862"/>
            <a:ext cx="31089600" cy="6000748"/>
          </a:xfrm>
          <a:prstGeom prst="rect">
            <a:avLst/>
          </a:prstGeom>
          <a:noFill/>
          <a:ln>
            <a:noFill/>
          </a:ln>
        </p:spPr>
        <p:txBody>
          <a:bodyPr spcFirstLastPara="1" wrap="square" lIns="376000" tIns="188000" rIns="376000" bIns="188000" anchor="b" anchorCtr="0">
            <a:normAutofit/>
          </a:bodyPr>
          <a:lstStyle>
            <a:lvl1pPr marL="457200" lvl="0" indent="-228600" algn="l">
              <a:lnSpc>
                <a:spcPct val="100000"/>
              </a:lnSpc>
              <a:spcBef>
                <a:spcPts val="1538"/>
              </a:spcBef>
              <a:spcAft>
                <a:spcPts val="0"/>
              </a:spcAft>
              <a:buClr>
                <a:srgbClr val="888888"/>
              </a:buClr>
              <a:buSzPts val="7688"/>
              <a:buNone/>
              <a:defRPr sz="7687">
                <a:solidFill>
                  <a:srgbClr val="888888"/>
                </a:solidFill>
              </a:defRPr>
            </a:lvl1pPr>
            <a:lvl2pPr marL="914400" lvl="1" indent="-228600" algn="l">
              <a:lnSpc>
                <a:spcPct val="100000"/>
              </a:lnSpc>
              <a:spcBef>
                <a:spcPts val="1388"/>
              </a:spcBef>
              <a:spcAft>
                <a:spcPts val="0"/>
              </a:spcAft>
              <a:buClr>
                <a:srgbClr val="888888"/>
              </a:buClr>
              <a:buSzPts val="6938"/>
              <a:buNone/>
              <a:defRPr sz="6937">
                <a:solidFill>
                  <a:srgbClr val="888888"/>
                </a:solidFill>
              </a:defRPr>
            </a:lvl2pPr>
            <a:lvl3pPr marL="1371600" lvl="2" indent="-228600" algn="l">
              <a:lnSpc>
                <a:spcPct val="100000"/>
              </a:lnSpc>
              <a:spcBef>
                <a:spcPts val="1238"/>
              </a:spcBef>
              <a:spcAft>
                <a:spcPts val="0"/>
              </a:spcAft>
              <a:buClr>
                <a:srgbClr val="888888"/>
              </a:buClr>
              <a:buSzPts val="6188"/>
              <a:buNone/>
              <a:defRPr sz="6188">
                <a:solidFill>
                  <a:srgbClr val="888888"/>
                </a:solidFill>
              </a:defRPr>
            </a:lvl3pPr>
            <a:lvl4pPr marL="1828800" lvl="3" indent="-228600" algn="l">
              <a:lnSpc>
                <a:spcPct val="100000"/>
              </a:lnSpc>
              <a:spcBef>
                <a:spcPts val="1088"/>
              </a:spcBef>
              <a:spcAft>
                <a:spcPts val="0"/>
              </a:spcAft>
              <a:buClr>
                <a:srgbClr val="888888"/>
              </a:buClr>
              <a:buSzPts val="5438"/>
              <a:buNone/>
              <a:defRPr sz="5438">
                <a:solidFill>
                  <a:srgbClr val="888888"/>
                </a:solidFill>
              </a:defRPr>
            </a:lvl4pPr>
            <a:lvl5pPr marL="2286000" lvl="4" indent="-228600" algn="l">
              <a:lnSpc>
                <a:spcPct val="100000"/>
              </a:lnSpc>
              <a:spcBef>
                <a:spcPts val="1088"/>
              </a:spcBef>
              <a:spcAft>
                <a:spcPts val="0"/>
              </a:spcAft>
              <a:buClr>
                <a:srgbClr val="888888"/>
              </a:buClr>
              <a:buSzPts val="5438"/>
              <a:buNone/>
              <a:defRPr sz="5438">
                <a:solidFill>
                  <a:srgbClr val="888888"/>
                </a:solidFill>
              </a:defRPr>
            </a:lvl5pPr>
            <a:lvl6pPr marL="2743200" lvl="5" indent="-228600" algn="l">
              <a:lnSpc>
                <a:spcPct val="100000"/>
              </a:lnSpc>
              <a:spcBef>
                <a:spcPts val="1088"/>
              </a:spcBef>
              <a:spcAft>
                <a:spcPts val="0"/>
              </a:spcAft>
              <a:buClr>
                <a:srgbClr val="888888"/>
              </a:buClr>
              <a:buSzPts val="5438"/>
              <a:buNone/>
              <a:defRPr sz="5438">
                <a:solidFill>
                  <a:srgbClr val="888888"/>
                </a:solidFill>
              </a:defRPr>
            </a:lvl6pPr>
            <a:lvl7pPr marL="3200400" lvl="6" indent="-228600" algn="l">
              <a:lnSpc>
                <a:spcPct val="100000"/>
              </a:lnSpc>
              <a:spcBef>
                <a:spcPts val="1088"/>
              </a:spcBef>
              <a:spcAft>
                <a:spcPts val="0"/>
              </a:spcAft>
              <a:buClr>
                <a:srgbClr val="888888"/>
              </a:buClr>
              <a:buSzPts val="5438"/>
              <a:buNone/>
              <a:defRPr sz="5438">
                <a:solidFill>
                  <a:srgbClr val="888888"/>
                </a:solidFill>
              </a:defRPr>
            </a:lvl7pPr>
            <a:lvl8pPr marL="3657600" lvl="7" indent="-228600" algn="l">
              <a:lnSpc>
                <a:spcPct val="100000"/>
              </a:lnSpc>
              <a:spcBef>
                <a:spcPts val="1088"/>
              </a:spcBef>
              <a:spcAft>
                <a:spcPts val="0"/>
              </a:spcAft>
              <a:buClr>
                <a:srgbClr val="888888"/>
              </a:buClr>
              <a:buSzPts val="5438"/>
              <a:buNone/>
              <a:defRPr sz="5438">
                <a:solidFill>
                  <a:srgbClr val="888888"/>
                </a:solidFill>
              </a:defRPr>
            </a:lvl8pPr>
            <a:lvl9pPr marL="4114800" lvl="8" indent="-228600" algn="l">
              <a:lnSpc>
                <a:spcPct val="100000"/>
              </a:lnSpc>
              <a:spcBef>
                <a:spcPts val="1088"/>
              </a:spcBef>
              <a:spcAft>
                <a:spcPts val="0"/>
              </a:spcAft>
              <a:buClr>
                <a:srgbClr val="888888"/>
              </a:buClr>
              <a:buSzPts val="5438"/>
              <a:buNone/>
              <a:defRPr sz="5438">
                <a:solidFill>
                  <a:srgbClr val="888888"/>
                </a:solidFill>
              </a:defRPr>
            </a:lvl9pPr>
          </a:lstStyle>
          <a:p>
            <a:endParaRPr/>
          </a:p>
        </p:txBody>
      </p:sp>
      <p:sp>
        <p:nvSpPr>
          <p:cNvPr id="30" name="Google Shape;30;p8"/>
          <p:cNvSpPr txBox="1">
            <a:spLocks noGrp="1"/>
          </p:cNvSpPr>
          <p:nvPr>
            <p:ph type="dt" idx="10"/>
          </p:nvPr>
        </p:nvSpPr>
        <p:spPr>
          <a:xfrm>
            <a:off x="1828800" y="25425411"/>
            <a:ext cx="8534400" cy="1460500"/>
          </a:xfrm>
          <a:prstGeom prst="rect">
            <a:avLst/>
          </a:prstGeom>
          <a:noFill/>
          <a:ln>
            <a:noFill/>
          </a:ln>
        </p:spPr>
        <p:txBody>
          <a:bodyPr spcFirstLastPara="1" wrap="square" lIns="376000" tIns="188000" rIns="376000" bIns="1880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8"/>
          <p:cNvSpPr txBox="1">
            <a:spLocks noGrp="1"/>
          </p:cNvSpPr>
          <p:nvPr>
            <p:ph type="ftr" idx="11"/>
          </p:nvPr>
        </p:nvSpPr>
        <p:spPr>
          <a:xfrm>
            <a:off x="12496800" y="25425411"/>
            <a:ext cx="11582400" cy="1460500"/>
          </a:xfrm>
          <a:prstGeom prst="rect">
            <a:avLst/>
          </a:prstGeom>
          <a:noFill/>
          <a:ln>
            <a:noFill/>
          </a:ln>
        </p:spPr>
        <p:txBody>
          <a:bodyPr spcFirstLastPara="1" wrap="square" lIns="376000" tIns="188000" rIns="376000" bIns="1880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8"/>
          <p:cNvSpPr txBox="1">
            <a:spLocks noGrp="1"/>
          </p:cNvSpPr>
          <p:nvPr>
            <p:ph type="sldNum" idx="12"/>
          </p:nvPr>
        </p:nvSpPr>
        <p:spPr>
          <a:xfrm>
            <a:off x="26212800" y="25425411"/>
            <a:ext cx="8534400" cy="1460500"/>
          </a:xfrm>
          <a:prstGeom prst="rect">
            <a:avLst/>
          </a:prstGeom>
          <a:noFill/>
          <a:ln>
            <a:noFill/>
          </a:ln>
        </p:spPr>
        <p:txBody>
          <a:bodyPr spcFirstLastPara="1" wrap="square" lIns="376000" tIns="188000" rIns="376000" bIns="188000" anchor="ctr" anchorCtr="0">
            <a:noAutofit/>
          </a:bodyPr>
          <a:lstStyle>
            <a:lvl1pPr marL="0" marR="0" lvl="0"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1828800" y="1098552"/>
            <a:ext cx="32918400" cy="4572000"/>
          </a:xfrm>
          <a:prstGeom prst="rect">
            <a:avLst/>
          </a:prstGeom>
          <a:noFill/>
          <a:ln>
            <a:noFill/>
          </a:ln>
        </p:spPr>
        <p:txBody>
          <a:bodyPr spcFirstLastPara="1" wrap="square" lIns="376000" tIns="188000" rIns="376000" bIns="1880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9"/>
          <p:cNvSpPr txBox="1">
            <a:spLocks noGrp="1"/>
          </p:cNvSpPr>
          <p:nvPr>
            <p:ph type="body" idx="1"/>
          </p:nvPr>
        </p:nvSpPr>
        <p:spPr>
          <a:xfrm>
            <a:off x="1828800" y="6400812"/>
            <a:ext cx="16154400" cy="18103852"/>
          </a:xfrm>
          <a:prstGeom prst="rect">
            <a:avLst/>
          </a:prstGeom>
          <a:noFill/>
          <a:ln>
            <a:noFill/>
          </a:ln>
        </p:spPr>
        <p:txBody>
          <a:bodyPr spcFirstLastPara="1" wrap="square" lIns="376000" tIns="188000" rIns="376000" bIns="188000" anchor="t" anchorCtr="0">
            <a:normAutofit/>
          </a:bodyPr>
          <a:lstStyle>
            <a:lvl1pPr marL="457200" lvl="0" indent="-913193" algn="l">
              <a:lnSpc>
                <a:spcPct val="100000"/>
              </a:lnSpc>
              <a:spcBef>
                <a:spcPts val="2156"/>
              </a:spcBef>
              <a:spcAft>
                <a:spcPts val="0"/>
              </a:spcAft>
              <a:buClr>
                <a:schemeClr val="dk1"/>
              </a:buClr>
              <a:buSzPts val="10781"/>
              <a:buChar char="•"/>
              <a:defRPr sz="10781"/>
            </a:lvl1pPr>
            <a:lvl2pPr marL="914400" lvl="1" indent="-817943" algn="l">
              <a:lnSpc>
                <a:spcPct val="100000"/>
              </a:lnSpc>
              <a:spcBef>
                <a:spcPts val="1856"/>
              </a:spcBef>
              <a:spcAft>
                <a:spcPts val="0"/>
              </a:spcAft>
              <a:buClr>
                <a:schemeClr val="dk1"/>
              </a:buClr>
              <a:buSzPts val="9281"/>
              <a:buChar char="–"/>
              <a:defRPr sz="9281"/>
            </a:lvl2pPr>
            <a:lvl3pPr marL="1371600" lvl="2" indent="-716788" algn="l">
              <a:lnSpc>
                <a:spcPct val="100000"/>
              </a:lnSpc>
              <a:spcBef>
                <a:spcPts val="1538"/>
              </a:spcBef>
              <a:spcAft>
                <a:spcPts val="0"/>
              </a:spcAft>
              <a:buClr>
                <a:schemeClr val="dk1"/>
              </a:buClr>
              <a:buSzPts val="7688"/>
              <a:buChar char="•"/>
              <a:defRPr sz="7687"/>
            </a:lvl3pPr>
            <a:lvl4pPr marL="1828800" lvl="3" indent="-669163" algn="l">
              <a:lnSpc>
                <a:spcPct val="100000"/>
              </a:lnSpc>
              <a:spcBef>
                <a:spcPts val="1388"/>
              </a:spcBef>
              <a:spcAft>
                <a:spcPts val="0"/>
              </a:spcAft>
              <a:buClr>
                <a:schemeClr val="dk1"/>
              </a:buClr>
              <a:buSzPts val="6938"/>
              <a:buChar char="–"/>
              <a:defRPr sz="6937"/>
            </a:lvl4pPr>
            <a:lvl5pPr marL="2286000" lvl="4" indent="-669163" algn="l">
              <a:lnSpc>
                <a:spcPct val="100000"/>
              </a:lnSpc>
              <a:spcBef>
                <a:spcPts val="1388"/>
              </a:spcBef>
              <a:spcAft>
                <a:spcPts val="0"/>
              </a:spcAft>
              <a:buClr>
                <a:schemeClr val="dk1"/>
              </a:buClr>
              <a:buSzPts val="6938"/>
              <a:buChar char="»"/>
              <a:defRPr sz="6937"/>
            </a:lvl5pPr>
            <a:lvl6pPr marL="2743200" lvl="5" indent="-669163" algn="l">
              <a:lnSpc>
                <a:spcPct val="100000"/>
              </a:lnSpc>
              <a:spcBef>
                <a:spcPts val="1388"/>
              </a:spcBef>
              <a:spcAft>
                <a:spcPts val="0"/>
              </a:spcAft>
              <a:buClr>
                <a:schemeClr val="dk1"/>
              </a:buClr>
              <a:buSzPts val="6938"/>
              <a:buChar char="•"/>
              <a:defRPr sz="6937"/>
            </a:lvl6pPr>
            <a:lvl7pPr marL="3200400" lvl="6" indent="-669163" algn="l">
              <a:lnSpc>
                <a:spcPct val="100000"/>
              </a:lnSpc>
              <a:spcBef>
                <a:spcPts val="1388"/>
              </a:spcBef>
              <a:spcAft>
                <a:spcPts val="0"/>
              </a:spcAft>
              <a:buClr>
                <a:schemeClr val="dk1"/>
              </a:buClr>
              <a:buSzPts val="6938"/>
              <a:buChar char="•"/>
              <a:defRPr sz="6937"/>
            </a:lvl7pPr>
            <a:lvl8pPr marL="3657600" lvl="7" indent="-669163" algn="l">
              <a:lnSpc>
                <a:spcPct val="100000"/>
              </a:lnSpc>
              <a:spcBef>
                <a:spcPts val="1388"/>
              </a:spcBef>
              <a:spcAft>
                <a:spcPts val="0"/>
              </a:spcAft>
              <a:buClr>
                <a:schemeClr val="dk1"/>
              </a:buClr>
              <a:buSzPts val="6938"/>
              <a:buChar char="•"/>
              <a:defRPr sz="6937"/>
            </a:lvl8pPr>
            <a:lvl9pPr marL="4114800" lvl="8" indent="-669163" algn="l">
              <a:lnSpc>
                <a:spcPct val="100000"/>
              </a:lnSpc>
              <a:spcBef>
                <a:spcPts val="1388"/>
              </a:spcBef>
              <a:spcAft>
                <a:spcPts val="0"/>
              </a:spcAft>
              <a:buClr>
                <a:schemeClr val="dk1"/>
              </a:buClr>
              <a:buSzPts val="6938"/>
              <a:buChar char="•"/>
              <a:defRPr sz="6937"/>
            </a:lvl9pPr>
          </a:lstStyle>
          <a:p>
            <a:endParaRPr/>
          </a:p>
        </p:txBody>
      </p:sp>
      <p:sp>
        <p:nvSpPr>
          <p:cNvPr id="36" name="Google Shape;36;p9"/>
          <p:cNvSpPr txBox="1">
            <a:spLocks noGrp="1"/>
          </p:cNvSpPr>
          <p:nvPr>
            <p:ph type="body" idx="2"/>
          </p:nvPr>
        </p:nvSpPr>
        <p:spPr>
          <a:xfrm>
            <a:off x="18592800" y="6400812"/>
            <a:ext cx="16154400" cy="18103852"/>
          </a:xfrm>
          <a:prstGeom prst="rect">
            <a:avLst/>
          </a:prstGeom>
          <a:noFill/>
          <a:ln>
            <a:noFill/>
          </a:ln>
        </p:spPr>
        <p:txBody>
          <a:bodyPr spcFirstLastPara="1" wrap="square" lIns="376000" tIns="188000" rIns="376000" bIns="188000" anchor="t" anchorCtr="0">
            <a:normAutofit/>
          </a:bodyPr>
          <a:lstStyle>
            <a:lvl1pPr marL="457200" lvl="0" indent="-913193" algn="l">
              <a:lnSpc>
                <a:spcPct val="100000"/>
              </a:lnSpc>
              <a:spcBef>
                <a:spcPts val="2156"/>
              </a:spcBef>
              <a:spcAft>
                <a:spcPts val="0"/>
              </a:spcAft>
              <a:buClr>
                <a:schemeClr val="dk1"/>
              </a:buClr>
              <a:buSzPts val="10781"/>
              <a:buChar char="•"/>
              <a:defRPr sz="10781"/>
            </a:lvl1pPr>
            <a:lvl2pPr marL="914400" lvl="1" indent="-817943" algn="l">
              <a:lnSpc>
                <a:spcPct val="100000"/>
              </a:lnSpc>
              <a:spcBef>
                <a:spcPts val="1856"/>
              </a:spcBef>
              <a:spcAft>
                <a:spcPts val="0"/>
              </a:spcAft>
              <a:buClr>
                <a:schemeClr val="dk1"/>
              </a:buClr>
              <a:buSzPts val="9281"/>
              <a:buChar char="–"/>
              <a:defRPr sz="9281"/>
            </a:lvl2pPr>
            <a:lvl3pPr marL="1371600" lvl="2" indent="-716788" algn="l">
              <a:lnSpc>
                <a:spcPct val="100000"/>
              </a:lnSpc>
              <a:spcBef>
                <a:spcPts val="1538"/>
              </a:spcBef>
              <a:spcAft>
                <a:spcPts val="0"/>
              </a:spcAft>
              <a:buClr>
                <a:schemeClr val="dk1"/>
              </a:buClr>
              <a:buSzPts val="7688"/>
              <a:buChar char="•"/>
              <a:defRPr sz="7687"/>
            </a:lvl3pPr>
            <a:lvl4pPr marL="1828800" lvl="3" indent="-669163" algn="l">
              <a:lnSpc>
                <a:spcPct val="100000"/>
              </a:lnSpc>
              <a:spcBef>
                <a:spcPts val="1388"/>
              </a:spcBef>
              <a:spcAft>
                <a:spcPts val="0"/>
              </a:spcAft>
              <a:buClr>
                <a:schemeClr val="dk1"/>
              </a:buClr>
              <a:buSzPts val="6938"/>
              <a:buChar char="–"/>
              <a:defRPr sz="6937"/>
            </a:lvl4pPr>
            <a:lvl5pPr marL="2286000" lvl="4" indent="-669163" algn="l">
              <a:lnSpc>
                <a:spcPct val="100000"/>
              </a:lnSpc>
              <a:spcBef>
                <a:spcPts val="1388"/>
              </a:spcBef>
              <a:spcAft>
                <a:spcPts val="0"/>
              </a:spcAft>
              <a:buClr>
                <a:schemeClr val="dk1"/>
              </a:buClr>
              <a:buSzPts val="6938"/>
              <a:buChar char="»"/>
              <a:defRPr sz="6937"/>
            </a:lvl5pPr>
            <a:lvl6pPr marL="2743200" lvl="5" indent="-669163" algn="l">
              <a:lnSpc>
                <a:spcPct val="100000"/>
              </a:lnSpc>
              <a:spcBef>
                <a:spcPts val="1388"/>
              </a:spcBef>
              <a:spcAft>
                <a:spcPts val="0"/>
              </a:spcAft>
              <a:buClr>
                <a:schemeClr val="dk1"/>
              </a:buClr>
              <a:buSzPts val="6938"/>
              <a:buChar char="•"/>
              <a:defRPr sz="6937"/>
            </a:lvl6pPr>
            <a:lvl7pPr marL="3200400" lvl="6" indent="-669163" algn="l">
              <a:lnSpc>
                <a:spcPct val="100000"/>
              </a:lnSpc>
              <a:spcBef>
                <a:spcPts val="1388"/>
              </a:spcBef>
              <a:spcAft>
                <a:spcPts val="0"/>
              </a:spcAft>
              <a:buClr>
                <a:schemeClr val="dk1"/>
              </a:buClr>
              <a:buSzPts val="6938"/>
              <a:buChar char="•"/>
              <a:defRPr sz="6937"/>
            </a:lvl7pPr>
            <a:lvl8pPr marL="3657600" lvl="7" indent="-669163" algn="l">
              <a:lnSpc>
                <a:spcPct val="100000"/>
              </a:lnSpc>
              <a:spcBef>
                <a:spcPts val="1388"/>
              </a:spcBef>
              <a:spcAft>
                <a:spcPts val="0"/>
              </a:spcAft>
              <a:buClr>
                <a:schemeClr val="dk1"/>
              </a:buClr>
              <a:buSzPts val="6938"/>
              <a:buChar char="•"/>
              <a:defRPr sz="6937"/>
            </a:lvl8pPr>
            <a:lvl9pPr marL="4114800" lvl="8" indent="-669163" algn="l">
              <a:lnSpc>
                <a:spcPct val="100000"/>
              </a:lnSpc>
              <a:spcBef>
                <a:spcPts val="1388"/>
              </a:spcBef>
              <a:spcAft>
                <a:spcPts val="0"/>
              </a:spcAft>
              <a:buClr>
                <a:schemeClr val="dk1"/>
              </a:buClr>
              <a:buSzPts val="6938"/>
              <a:buChar char="•"/>
              <a:defRPr sz="6937"/>
            </a:lvl9pPr>
          </a:lstStyle>
          <a:p>
            <a:endParaRPr/>
          </a:p>
        </p:txBody>
      </p:sp>
      <p:sp>
        <p:nvSpPr>
          <p:cNvPr id="37" name="Google Shape;37;p9"/>
          <p:cNvSpPr txBox="1">
            <a:spLocks noGrp="1"/>
          </p:cNvSpPr>
          <p:nvPr>
            <p:ph type="dt" idx="10"/>
          </p:nvPr>
        </p:nvSpPr>
        <p:spPr>
          <a:xfrm>
            <a:off x="1828800" y="25425411"/>
            <a:ext cx="8534400" cy="1460500"/>
          </a:xfrm>
          <a:prstGeom prst="rect">
            <a:avLst/>
          </a:prstGeom>
          <a:noFill/>
          <a:ln>
            <a:noFill/>
          </a:ln>
        </p:spPr>
        <p:txBody>
          <a:bodyPr spcFirstLastPara="1" wrap="square" lIns="376000" tIns="188000" rIns="376000" bIns="1880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9"/>
          <p:cNvSpPr txBox="1">
            <a:spLocks noGrp="1"/>
          </p:cNvSpPr>
          <p:nvPr>
            <p:ph type="ftr" idx="11"/>
          </p:nvPr>
        </p:nvSpPr>
        <p:spPr>
          <a:xfrm>
            <a:off x="12496800" y="25425411"/>
            <a:ext cx="11582400" cy="1460500"/>
          </a:xfrm>
          <a:prstGeom prst="rect">
            <a:avLst/>
          </a:prstGeom>
          <a:noFill/>
          <a:ln>
            <a:noFill/>
          </a:ln>
        </p:spPr>
        <p:txBody>
          <a:bodyPr spcFirstLastPara="1" wrap="square" lIns="376000" tIns="188000" rIns="376000" bIns="1880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9"/>
          <p:cNvSpPr txBox="1">
            <a:spLocks noGrp="1"/>
          </p:cNvSpPr>
          <p:nvPr>
            <p:ph type="sldNum" idx="12"/>
          </p:nvPr>
        </p:nvSpPr>
        <p:spPr>
          <a:xfrm>
            <a:off x="26212800" y="25425411"/>
            <a:ext cx="8534400" cy="1460500"/>
          </a:xfrm>
          <a:prstGeom prst="rect">
            <a:avLst/>
          </a:prstGeom>
          <a:noFill/>
          <a:ln>
            <a:noFill/>
          </a:ln>
        </p:spPr>
        <p:txBody>
          <a:bodyPr spcFirstLastPara="1" wrap="square" lIns="376000" tIns="188000" rIns="376000" bIns="188000" anchor="ctr" anchorCtr="0">
            <a:noAutofit/>
          </a:bodyPr>
          <a:lstStyle>
            <a:lvl1pPr marL="0" marR="0" lvl="0"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1828800" y="1098552"/>
            <a:ext cx="32918400" cy="4572000"/>
          </a:xfrm>
          <a:prstGeom prst="rect">
            <a:avLst/>
          </a:prstGeom>
          <a:noFill/>
          <a:ln>
            <a:noFill/>
          </a:ln>
        </p:spPr>
        <p:txBody>
          <a:bodyPr spcFirstLastPara="1" wrap="square" lIns="376000" tIns="188000" rIns="376000" bIns="188000" anchor="ctr" anchorCtr="0">
            <a:normAutofit/>
          </a:bodyPr>
          <a:lstStyle>
            <a:lvl1pPr lvl="0" algn="ctr">
              <a:lnSpc>
                <a:spcPct val="100000"/>
              </a:lnSpc>
              <a:spcBef>
                <a:spcPts val="0"/>
              </a:spcBef>
              <a:spcAft>
                <a:spcPts val="0"/>
              </a:spcAft>
              <a:buClr>
                <a:schemeClr val="dk1"/>
              </a:buClr>
              <a:buSzPts val="16969"/>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0"/>
          <p:cNvSpPr txBox="1">
            <a:spLocks noGrp="1"/>
          </p:cNvSpPr>
          <p:nvPr>
            <p:ph type="body" idx="1"/>
          </p:nvPr>
        </p:nvSpPr>
        <p:spPr>
          <a:xfrm>
            <a:off x="1828800" y="6140453"/>
            <a:ext cx="16160752" cy="2559048"/>
          </a:xfrm>
          <a:prstGeom prst="rect">
            <a:avLst/>
          </a:prstGeom>
          <a:noFill/>
          <a:ln>
            <a:noFill/>
          </a:ln>
        </p:spPr>
        <p:txBody>
          <a:bodyPr spcFirstLastPara="1" wrap="square" lIns="376000" tIns="188000" rIns="376000" bIns="188000" anchor="b" anchorCtr="0">
            <a:normAutofit/>
          </a:bodyPr>
          <a:lstStyle>
            <a:lvl1pPr marL="457200" lvl="0" indent="-228600" algn="l">
              <a:lnSpc>
                <a:spcPct val="100000"/>
              </a:lnSpc>
              <a:spcBef>
                <a:spcPts val="1856"/>
              </a:spcBef>
              <a:spcAft>
                <a:spcPts val="0"/>
              </a:spcAft>
              <a:buClr>
                <a:schemeClr val="dk1"/>
              </a:buClr>
              <a:buSzPts val="9281"/>
              <a:buNone/>
              <a:defRPr sz="9281" b="1"/>
            </a:lvl1pPr>
            <a:lvl2pPr marL="914400" lvl="1" indent="-228600" algn="l">
              <a:lnSpc>
                <a:spcPct val="100000"/>
              </a:lnSpc>
              <a:spcBef>
                <a:spcPts val="1538"/>
              </a:spcBef>
              <a:spcAft>
                <a:spcPts val="0"/>
              </a:spcAft>
              <a:buClr>
                <a:schemeClr val="dk1"/>
              </a:buClr>
              <a:buSzPts val="7688"/>
              <a:buNone/>
              <a:defRPr sz="7687" b="1"/>
            </a:lvl2pPr>
            <a:lvl3pPr marL="1371600" lvl="2" indent="-228600" algn="l">
              <a:lnSpc>
                <a:spcPct val="100000"/>
              </a:lnSpc>
              <a:spcBef>
                <a:spcPts val="1388"/>
              </a:spcBef>
              <a:spcAft>
                <a:spcPts val="0"/>
              </a:spcAft>
              <a:buClr>
                <a:schemeClr val="dk1"/>
              </a:buClr>
              <a:buSzPts val="6938"/>
              <a:buNone/>
              <a:defRPr sz="6937" b="1"/>
            </a:lvl3pPr>
            <a:lvl4pPr marL="1828800" lvl="3" indent="-228600" algn="l">
              <a:lnSpc>
                <a:spcPct val="100000"/>
              </a:lnSpc>
              <a:spcBef>
                <a:spcPts val="1238"/>
              </a:spcBef>
              <a:spcAft>
                <a:spcPts val="0"/>
              </a:spcAft>
              <a:buClr>
                <a:schemeClr val="dk1"/>
              </a:buClr>
              <a:buSzPts val="6188"/>
              <a:buNone/>
              <a:defRPr sz="6188" b="1"/>
            </a:lvl4pPr>
            <a:lvl5pPr marL="2286000" lvl="4" indent="-228600" algn="l">
              <a:lnSpc>
                <a:spcPct val="100000"/>
              </a:lnSpc>
              <a:spcBef>
                <a:spcPts val="1238"/>
              </a:spcBef>
              <a:spcAft>
                <a:spcPts val="0"/>
              </a:spcAft>
              <a:buClr>
                <a:schemeClr val="dk1"/>
              </a:buClr>
              <a:buSzPts val="6188"/>
              <a:buNone/>
              <a:defRPr sz="6188" b="1"/>
            </a:lvl5pPr>
            <a:lvl6pPr marL="2743200" lvl="5" indent="-228600" algn="l">
              <a:lnSpc>
                <a:spcPct val="100000"/>
              </a:lnSpc>
              <a:spcBef>
                <a:spcPts val="1238"/>
              </a:spcBef>
              <a:spcAft>
                <a:spcPts val="0"/>
              </a:spcAft>
              <a:buClr>
                <a:schemeClr val="dk1"/>
              </a:buClr>
              <a:buSzPts val="6188"/>
              <a:buNone/>
              <a:defRPr sz="6188" b="1"/>
            </a:lvl6pPr>
            <a:lvl7pPr marL="3200400" lvl="6" indent="-228600" algn="l">
              <a:lnSpc>
                <a:spcPct val="100000"/>
              </a:lnSpc>
              <a:spcBef>
                <a:spcPts val="1238"/>
              </a:spcBef>
              <a:spcAft>
                <a:spcPts val="0"/>
              </a:spcAft>
              <a:buClr>
                <a:schemeClr val="dk1"/>
              </a:buClr>
              <a:buSzPts val="6188"/>
              <a:buNone/>
              <a:defRPr sz="6188" b="1"/>
            </a:lvl7pPr>
            <a:lvl8pPr marL="3657600" lvl="7" indent="-228600" algn="l">
              <a:lnSpc>
                <a:spcPct val="100000"/>
              </a:lnSpc>
              <a:spcBef>
                <a:spcPts val="1238"/>
              </a:spcBef>
              <a:spcAft>
                <a:spcPts val="0"/>
              </a:spcAft>
              <a:buClr>
                <a:schemeClr val="dk1"/>
              </a:buClr>
              <a:buSzPts val="6188"/>
              <a:buNone/>
              <a:defRPr sz="6188" b="1"/>
            </a:lvl8pPr>
            <a:lvl9pPr marL="4114800" lvl="8" indent="-228600" algn="l">
              <a:lnSpc>
                <a:spcPct val="100000"/>
              </a:lnSpc>
              <a:spcBef>
                <a:spcPts val="1238"/>
              </a:spcBef>
              <a:spcAft>
                <a:spcPts val="0"/>
              </a:spcAft>
              <a:buClr>
                <a:schemeClr val="dk1"/>
              </a:buClr>
              <a:buSzPts val="6188"/>
              <a:buNone/>
              <a:defRPr sz="6188" b="1"/>
            </a:lvl9pPr>
          </a:lstStyle>
          <a:p>
            <a:endParaRPr/>
          </a:p>
        </p:txBody>
      </p:sp>
      <p:sp>
        <p:nvSpPr>
          <p:cNvPr id="43" name="Google Shape;43;p10"/>
          <p:cNvSpPr txBox="1">
            <a:spLocks noGrp="1"/>
          </p:cNvSpPr>
          <p:nvPr>
            <p:ph type="body" idx="2"/>
          </p:nvPr>
        </p:nvSpPr>
        <p:spPr>
          <a:xfrm>
            <a:off x="1828800" y="8699501"/>
            <a:ext cx="16160752" cy="15805152"/>
          </a:xfrm>
          <a:prstGeom prst="rect">
            <a:avLst/>
          </a:prstGeom>
          <a:noFill/>
          <a:ln>
            <a:noFill/>
          </a:ln>
        </p:spPr>
        <p:txBody>
          <a:bodyPr spcFirstLastPara="1" wrap="square" lIns="376000" tIns="188000" rIns="376000" bIns="188000" anchor="t" anchorCtr="0">
            <a:normAutofit/>
          </a:bodyPr>
          <a:lstStyle>
            <a:lvl1pPr marL="457200" lvl="0" indent="-817943" algn="l">
              <a:lnSpc>
                <a:spcPct val="100000"/>
              </a:lnSpc>
              <a:spcBef>
                <a:spcPts val="1856"/>
              </a:spcBef>
              <a:spcAft>
                <a:spcPts val="0"/>
              </a:spcAft>
              <a:buClr>
                <a:schemeClr val="dk1"/>
              </a:buClr>
              <a:buSzPts val="9281"/>
              <a:buChar char="•"/>
              <a:defRPr sz="9281"/>
            </a:lvl1pPr>
            <a:lvl2pPr marL="914400" lvl="1" indent="-716788" algn="l">
              <a:lnSpc>
                <a:spcPct val="100000"/>
              </a:lnSpc>
              <a:spcBef>
                <a:spcPts val="1538"/>
              </a:spcBef>
              <a:spcAft>
                <a:spcPts val="0"/>
              </a:spcAft>
              <a:buClr>
                <a:schemeClr val="dk1"/>
              </a:buClr>
              <a:buSzPts val="7688"/>
              <a:buChar char="–"/>
              <a:defRPr sz="7687"/>
            </a:lvl2pPr>
            <a:lvl3pPr marL="1371600" lvl="2" indent="-669163" algn="l">
              <a:lnSpc>
                <a:spcPct val="100000"/>
              </a:lnSpc>
              <a:spcBef>
                <a:spcPts val="1388"/>
              </a:spcBef>
              <a:spcAft>
                <a:spcPts val="0"/>
              </a:spcAft>
              <a:buClr>
                <a:schemeClr val="dk1"/>
              </a:buClr>
              <a:buSzPts val="6938"/>
              <a:buChar char="•"/>
              <a:defRPr sz="6937"/>
            </a:lvl3pPr>
            <a:lvl4pPr marL="1828800" lvl="3" indent="-621538" algn="l">
              <a:lnSpc>
                <a:spcPct val="100000"/>
              </a:lnSpc>
              <a:spcBef>
                <a:spcPts val="1238"/>
              </a:spcBef>
              <a:spcAft>
                <a:spcPts val="0"/>
              </a:spcAft>
              <a:buClr>
                <a:schemeClr val="dk1"/>
              </a:buClr>
              <a:buSzPts val="6188"/>
              <a:buChar char="–"/>
              <a:defRPr sz="6188"/>
            </a:lvl4pPr>
            <a:lvl5pPr marL="2286000" lvl="4" indent="-621538" algn="l">
              <a:lnSpc>
                <a:spcPct val="100000"/>
              </a:lnSpc>
              <a:spcBef>
                <a:spcPts val="1238"/>
              </a:spcBef>
              <a:spcAft>
                <a:spcPts val="0"/>
              </a:spcAft>
              <a:buClr>
                <a:schemeClr val="dk1"/>
              </a:buClr>
              <a:buSzPts val="6188"/>
              <a:buChar char="»"/>
              <a:defRPr sz="6188"/>
            </a:lvl5pPr>
            <a:lvl6pPr marL="2743200" lvl="5" indent="-621538" algn="l">
              <a:lnSpc>
                <a:spcPct val="100000"/>
              </a:lnSpc>
              <a:spcBef>
                <a:spcPts val="1238"/>
              </a:spcBef>
              <a:spcAft>
                <a:spcPts val="0"/>
              </a:spcAft>
              <a:buClr>
                <a:schemeClr val="dk1"/>
              </a:buClr>
              <a:buSzPts val="6188"/>
              <a:buChar char="•"/>
              <a:defRPr sz="6188"/>
            </a:lvl6pPr>
            <a:lvl7pPr marL="3200400" lvl="6" indent="-621538" algn="l">
              <a:lnSpc>
                <a:spcPct val="100000"/>
              </a:lnSpc>
              <a:spcBef>
                <a:spcPts val="1238"/>
              </a:spcBef>
              <a:spcAft>
                <a:spcPts val="0"/>
              </a:spcAft>
              <a:buClr>
                <a:schemeClr val="dk1"/>
              </a:buClr>
              <a:buSzPts val="6188"/>
              <a:buChar char="•"/>
              <a:defRPr sz="6188"/>
            </a:lvl7pPr>
            <a:lvl8pPr marL="3657600" lvl="7" indent="-621538" algn="l">
              <a:lnSpc>
                <a:spcPct val="100000"/>
              </a:lnSpc>
              <a:spcBef>
                <a:spcPts val="1238"/>
              </a:spcBef>
              <a:spcAft>
                <a:spcPts val="0"/>
              </a:spcAft>
              <a:buClr>
                <a:schemeClr val="dk1"/>
              </a:buClr>
              <a:buSzPts val="6188"/>
              <a:buChar char="•"/>
              <a:defRPr sz="6188"/>
            </a:lvl8pPr>
            <a:lvl9pPr marL="4114800" lvl="8" indent="-621538" algn="l">
              <a:lnSpc>
                <a:spcPct val="100000"/>
              </a:lnSpc>
              <a:spcBef>
                <a:spcPts val="1238"/>
              </a:spcBef>
              <a:spcAft>
                <a:spcPts val="0"/>
              </a:spcAft>
              <a:buClr>
                <a:schemeClr val="dk1"/>
              </a:buClr>
              <a:buSzPts val="6188"/>
              <a:buChar char="•"/>
              <a:defRPr sz="6188"/>
            </a:lvl9pPr>
          </a:lstStyle>
          <a:p>
            <a:endParaRPr/>
          </a:p>
        </p:txBody>
      </p:sp>
      <p:sp>
        <p:nvSpPr>
          <p:cNvPr id="44" name="Google Shape;44;p10"/>
          <p:cNvSpPr txBox="1">
            <a:spLocks noGrp="1"/>
          </p:cNvSpPr>
          <p:nvPr>
            <p:ph type="body" idx="3"/>
          </p:nvPr>
        </p:nvSpPr>
        <p:spPr>
          <a:xfrm>
            <a:off x="18580111" y="6140453"/>
            <a:ext cx="16167100" cy="2559048"/>
          </a:xfrm>
          <a:prstGeom prst="rect">
            <a:avLst/>
          </a:prstGeom>
          <a:noFill/>
          <a:ln>
            <a:noFill/>
          </a:ln>
        </p:spPr>
        <p:txBody>
          <a:bodyPr spcFirstLastPara="1" wrap="square" lIns="376000" tIns="188000" rIns="376000" bIns="188000" anchor="b" anchorCtr="0">
            <a:normAutofit/>
          </a:bodyPr>
          <a:lstStyle>
            <a:lvl1pPr marL="457200" lvl="0" indent="-228600" algn="l">
              <a:lnSpc>
                <a:spcPct val="100000"/>
              </a:lnSpc>
              <a:spcBef>
                <a:spcPts val="1856"/>
              </a:spcBef>
              <a:spcAft>
                <a:spcPts val="0"/>
              </a:spcAft>
              <a:buClr>
                <a:schemeClr val="dk1"/>
              </a:buClr>
              <a:buSzPts val="9281"/>
              <a:buNone/>
              <a:defRPr sz="9281" b="1"/>
            </a:lvl1pPr>
            <a:lvl2pPr marL="914400" lvl="1" indent="-228600" algn="l">
              <a:lnSpc>
                <a:spcPct val="100000"/>
              </a:lnSpc>
              <a:spcBef>
                <a:spcPts val="1538"/>
              </a:spcBef>
              <a:spcAft>
                <a:spcPts val="0"/>
              </a:spcAft>
              <a:buClr>
                <a:schemeClr val="dk1"/>
              </a:buClr>
              <a:buSzPts val="7688"/>
              <a:buNone/>
              <a:defRPr sz="7687" b="1"/>
            </a:lvl2pPr>
            <a:lvl3pPr marL="1371600" lvl="2" indent="-228600" algn="l">
              <a:lnSpc>
                <a:spcPct val="100000"/>
              </a:lnSpc>
              <a:spcBef>
                <a:spcPts val="1388"/>
              </a:spcBef>
              <a:spcAft>
                <a:spcPts val="0"/>
              </a:spcAft>
              <a:buClr>
                <a:schemeClr val="dk1"/>
              </a:buClr>
              <a:buSzPts val="6938"/>
              <a:buNone/>
              <a:defRPr sz="6937" b="1"/>
            </a:lvl3pPr>
            <a:lvl4pPr marL="1828800" lvl="3" indent="-228600" algn="l">
              <a:lnSpc>
                <a:spcPct val="100000"/>
              </a:lnSpc>
              <a:spcBef>
                <a:spcPts val="1238"/>
              </a:spcBef>
              <a:spcAft>
                <a:spcPts val="0"/>
              </a:spcAft>
              <a:buClr>
                <a:schemeClr val="dk1"/>
              </a:buClr>
              <a:buSzPts val="6188"/>
              <a:buNone/>
              <a:defRPr sz="6188" b="1"/>
            </a:lvl4pPr>
            <a:lvl5pPr marL="2286000" lvl="4" indent="-228600" algn="l">
              <a:lnSpc>
                <a:spcPct val="100000"/>
              </a:lnSpc>
              <a:spcBef>
                <a:spcPts val="1238"/>
              </a:spcBef>
              <a:spcAft>
                <a:spcPts val="0"/>
              </a:spcAft>
              <a:buClr>
                <a:schemeClr val="dk1"/>
              </a:buClr>
              <a:buSzPts val="6188"/>
              <a:buNone/>
              <a:defRPr sz="6188" b="1"/>
            </a:lvl5pPr>
            <a:lvl6pPr marL="2743200" lvl="5" indent="-228600" algn="l">
              <a:lnSpc>
                <a:spcPct val="100000"/>
              </a:lnSpc>
              <a:spcBef>
                <a:spcPts val="1238"/>
              </a:spcBef>
              <a:spcAft>
                <a:spcPts val="0"/>
              </a:spcAft>
              <a:buClr>
                <a:schemeClr val="dk1"/>
              </a:buClr>
              <a:buSzPts val="6188"/>
              <a:buNone/>
              <a:defRPr sz="6188" b="1"/>
            </a:lvl6pPr>
            <a:lvl7pPr marL="3200400" lvl="6" indent="-228600" algn="l">
              <a:lnSpc>
                <a:spcPct val="100000"/>
              </a:lnSpc>
              <a:spcBef>
                <a:spcPts val="1238"/>
              </a:spcBef>
              <a:spcAft>
                <a:spcPts val="0"/>
              </a:spcAft>
              <a:buClr>
                <a:schemeClr val="dk1"/>
              </a:buClr>
              <a:buSzPts val="6188"/>
              <a:buNone/>
              <a:defRPr sz="6188" b="1"/>
            </a:lvl7pPr>
            <a:lvl8pPr marL="3657600" lvl="7" indent="-228600" algn="l">
              <a:lnSpc>
                <a:spcPct val="100000"/>
              </a:lnSpc>
              <a:spcBef>
                <a:spcPts val="1238"/>
              </a:spcBef>
              <a:spcAft>
                <a:spcPts val="0"/>
              </a:spcAft>
              <a:buClr>
                <a:schemeClr val="dk1"/>
              </a:buClr>
              <a:buSzPts val="6188"/>
              <a:buNone/>
              <a:defRPr sz="6188" b="1"/>
            </a:lvl8pPr>
            <a:lvl9pPr marL="4114800" lvl="8" indent="-228600" algn="l">
              <a:lnSpc>
                <a:spcPct val="100000"/>
              </a:lnSpc>
              <a:spcBef>
                <a:spcPts val="1238"/>
              </a:spcBef>
              <a:spcAft>
                <a:spcPts val="0"/>
              </a:spcAft>
              <a:buClr>
                <a:schemeClr val="dk1"/>
              </a:buClr>
              <a:buSzPts val="6188"/>
              <a:buNone/>
              <a:defRPr sz="6188" b="1"/>
            </a:lvl9pPr>
          </a:lstStyle>
          <a:p>
            <a:endParaRPr/>
          </a:p>
        </p:txBody>
      </p:sp>
      <p:sp>
        <p:nvSpPr>
          <p:cNvPr id="45" name="Google Shape;45;p10"/>
          <p:cNvSpPr txBox="1">
            <a:spLocks noGrp="1"/>
          </p:cNvSpPr>
          <p:nvPr>
            <p:ph type="body" idx="4"/>
          </p:nvPr>
        </p:nvSpPr>
        <p:spPr>
          <a:xfrm>
            <a:off x="18580111" y="8699501"/>
            <a:ext cx="16167100" cy="15805152"/>
          </a:xfrm>
          <a:prstGeom prst="rect">
            <a:avLst/>
          </a:prstGeom>
          <a:noFill/>
          <a:ln>
            <a:noFill/>
          </a:ln>
        </p:spPr>
        <p:txBody>
          <a:bodyPr spcFirstLastPara="1" wrap="square" lIns="376000" tIns="188000" rIns="376000" bIns="188000" anchor="t" anchorCtr="0">
            <a:normAutofit/>
          </a:bodyPr>
          <a:lstStyle>
            <a:lvl1pPr marL="457200" lvl="0" indent="-817943" algn="l">
              <a:lnSpc>
                <a:spcPct val="100000"/>
              </a:lnSpc>
              <a:spcBef>
                <a:spcPts val="1856"/>
              </a:spcBef>
              <a:spcAft>
                <a:spcPts val="0"/>
              </a:spcAft>
              <a:buClr>
                <a:schemeClr val="dk1"/>
              </a:buClr>
              <a:buSzPts val="9281"/>
              <a:buChar char="•"/>
              <a:defRPr sz="9281"/>
            </a:lvl1pPr>
            <a:lvl2pPr marL="914400" lvl="1" indent="-716788" algn="l">
              <a:lnSpc>
                <a:spcPct val="100000"/>
              </a:lnSpc>
              <a:spcBef>
                <a:spcPts val="1538"/>
              </a:spcBef>
              <a:spcAft>
                <a:spcPts val="0"/>
              </a:spcAft>
              <a:buClr>
                <a:schemeClr val="dk1"/>
              </a:buClr>
              <a:buSzPts val="7688"/>
              <a:buChar char="–"/>
              <a:defRPr sz="7687"/>
            </a:lvl2pPr>
            <a:lvl3pPr marL="1371600" lvl="2" indent="-669163" algn="l">
              <a:lnSpc>
                <a:spcPct val="100000"/>
              </a:lnSpc>
              <a:spcBef>
                <a:spcPts val="1388"/>
              </a:spcBef>
              <a:spcAft>
                <a:spcPts val="0"/>
              </a:spcAft>
              <a:buClr>
                <a:schemeClr val="dk1"/>
              </a:buClr>
              <a:buSzPts val="6938"/>
              <a:buChar char="•"/>
              <a:defRPr sz="6937"/>
            </a:lvl3pPr>
            <a:lvl4pPr marL="1828800" lvl="3" indent="-621538" algn="l">
              <a:lnSpc>
                <a:spcPct val="100000"/>
              </a:lnSpc>
              <a:spcBef>
                <a:spcPts val="1238"/>
              </a:spcBef>
              <a:spcAft>
                <a:spcPts val="0"/>
              </a:spcAft>
              <a:buClr>
                <a:schemeClr val="dk1"/>
              </a:buClr>
              <a:buSzPts val="6188"/>
              <a:buChar char="–"/>
              <a:defRPr sz="6188"/>
            </a:lvl4pPr>
            <a:lvl5pPr marL="2286000" lvl="4" indent="-621538" algn="l">
              <a:lnSpc>
                <a:spcPct val="100000"/>
              </a:lnSpc>
              <a:spcBef>
                <a:spcPts val="1238"/>
              </a:spcBef>
              <a:spcAft>
                <a:spcPts val="0"/>
              </a:spcAft>
              <a:buClr>
                <a:schemeClr val="dk1"/>
              </a:buClr>
              <a:buSzPts val="6188"/>
              <a:buChar char="»"/>
              <a:defRPr sz="6188"/>
            </a:lvl5pPr>
            <a:lvl6pPr marL="2743200" lvl="5" indent="-621538" algn="l">
              <a:lnSpc>
                <a:spcPct val="100000"/>
              </a:lnSpc>
              <a:spcBef>
                <a:spcPts val="1238"/>
              </a:spcBef>
              <a:spcAft>
                <a:spcPts val="0"/>
              </a:spcAft>
              <a:buClr>
                <a:schemeClr val="dk1"/>
              </a:buClr>
              <a:buSzPts val="6188"/>
              <a:buChar char="•"/>
              <a:defRPr sz="6188"/>
            </a:lvl6pPr>
            <a:lvl7pPr marL="3200400" lvl="6" indent="-621538" algn="l">
              <a:lnSpc>
                <a:spcPct val="100000"/>
              </a:lnSpc>
              <a:spcBef>
                <a:spcPts val="1238"/>
              </a:spcBef>
              <a:spcAft>
                <a:spcPts val="0"/>
              </a:spcAft>
              <a:buClr>
                <a:schemeClr val="dk1"/>
              </a:buClr>
              <a:buSzPts val="6188"/>
              <a:buChar char="•"/>
              <a:defRPr sz="6188"/>
            </a:lvl7pPr>
            <a:lvl8pPr marL="3657600" lvl="7" indent="-621538" algn="l">
              <a:lnSpc>
                <a:spcPct val="100000"/>
              </a:lnSpc>
              <a:spcBef>
                <a:spcPts val="1238"/>
              </a:spcBef>
              <a:spcAft>
                <a:spcPts val="0"/>
              </a:spcAft>
              <a:buClr>
                <a:schemeClr val="dk1"/>
              </a:buClr>
              <a:buSzPts val="6188"/>
              <a:buChar char="•"/>
              <a:defRPr sz="6188"/>
            </a:lvl8pPr>
            <a:lvl9pPr marL="4114800" lvl="8" indent="-621538" algn="l">
              <a:lnSpc>
                <a:spcPct val="100000"/>
              </a:lnSpc>
              <a:spcBef>
                <a:spcPts val="1238"/>
              </a:spcBef>
              <a:spcAft>
                <a:spcPts val="0"/>
              </a:spcAft>
              <a:buClr>
                <a:schemeClr val="dk1"/>
              </a:buClr>
              <a:buSzPts val="6188"/>
              <a:buChar char="•"/>
              <a:defRPr sz="6188"/>
            </a:lvl9pPr>
          </a:lstStyle>
          <a:p>
            <a:endParaRPr/>
          </a:p>
        </p:txBody>
      </p:sp>
      <p:sp>
        <p:nvSpPr>
          <p:cNvPr id="46" name="Google Shape;46;p10"/>
          <p:cNvSpPr txBox="1">
            <a:spLocks noGrp="1"/>
          </p:cNvSpPr>
          <p:nvPr>
            <p:ph type="dt" idx="10"/>
          </p:nvPr>
        </p:nvSpPr>
        <p:spPr>
          <a:xfrm>
            <a:off x="1828800" y="25425411"/>
            <a:ext cx="8534400" cy="1460500"/>
          </a:xfrm>
          <a:prstGeom prst="rect">
            <a:avLst/>
          </a:prstGeom>
          <a:noFill/>
          <a:ln>
            <a:noFill/>
          </a:ln>
        </p:spPr>
        <p:txBody>
          <a:bodyPr spcFirstLastPara="1" wrap="square" lIns="376000" tIns="188000" rIns="376000" bIns="1880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0"/>
          <p:cNvSpPr txBox="1">
            <a:spLocks noGrp="1"/>
          </p:cNvSpPr>
          <p:nvPr>
            <p:ph type="ftr" idx="11"/>
          </p:nvPr>
        </p:nvSpPr>
        <p:spPr>
          <a:xfrm>
            <a:off x="12496800" y="25425411"/>
            <a:ext cx="11582400" cy="1460500"/>
          </a:xfrm>
          <a:prstGeom prst="rect">
            <a:avLst/>
          </a:prstGeom>
          <a:noFill/>
          <a:ln>
            <a:noFill/>
          </a:ln>
        </p:spPr>
        <p:txBody>
          <a:bodyPr spcFirstLastPara="1" wrap="square" lIns="376000" tIns="188000" rIns="376000" bIns="1880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0"/>
          <p:cNvSpPr txBox="1">
            <a:spLocks noGrp="1"/>
          </p:cNvSpPr>
          <p:nvPr>
            <p:ph type="sldNum" idx="12"/>
          </p:nvPr>
        </p:nvSpPr>
        <p:spPr>
          <a:xfrm>
            <a:off x="26212800" y="25425411"/>
            <a:ext cx="8534400" cy="1460500"/>
          </a:xfrm>
          <a:prstGeom prst="rect">
            <a:avLst/>
          </a:prstGeom>
          <a:noFill/>
          <a:ln>
            <a:noFill/>
          </a:ln>
        </p:spPr>
        <p:txBody>
          <a:bodyPr spcFirstLastPara="1" wrap="square" lIns="376000" tIns="188000" rIns="376000" bIns="188000" anchor="ctr" anchorCtr="0">
            <a:noAutofit/>
          </a:bodyPr>
          <a:lstStyle>
            <a:lvl1pPr marL="0" marR="0" lvl="0"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1"/>
          <p:cNvSpPr txBox="1">
            <a:spLocks noGrp="1"/>
          </p:cNvSpPr>
          <p:nvPr>
            <p:ph type="title"/>
          </p:nvPr>
        </p:nvSpPr>
        <p:spPr>
          <a:xfrm>
            <a:off x="1828800" y="1098552"/>
            <a:ext cx="32918400" cy="4572000"/>
          </a:xfrm>
          <a:prstGeom prst="rect">
            <a:avLst/>
          </a:prstGeom>
          <a:noFill/>
          <a:ln>
            <a:noFill/>
          </a:ln>
        </p:spPr>
        <p:txBody>
          <a:bodyPr spcFirstLastPara="1" wrap="square" lIns="376000" tIns="188000" rIns="376000" bIns="1880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1"/>
          <p:cNvSpPr txBox="1">
            <a:spLocks noGrp="1"/>
          </p:cNvSpPr>
          <p:nvPr>
            <p:ph type="dt" idx="10"/>
          </p:nvPr>
        </p:nvSpPr>
        <p:spPr>
          <a:xfrm>
            <a:off x="1828800" y="25425411"/>
            <a:ext cx="8534400" cy="1460500"/>
          </a:xfrm>
          <a:prstGeom prst="rect">
            <a:avLst/>
          </a:prstGeom>
          <a:noFill/>
          <a:ln>
            <a:noFill/>
          </a:ln>
        </p:spPr>
        <p:txBody>
          <a:bodyPr spcFirstLastPara="1" wrap="square" lIns="376000" tIns="188000" rIns="376000" bIns="1880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1"/>
          <p:cNvSpPr txBox="1">
            <a:spLocks noGrp="1"/>
          </p:cNvSpPr>
          <p:nvPr>
            <p:ph type="ftr" idx="11"/>
          </p:nvPr>
        </p:nvSpPr>
        <p:spPr>
          <a:xfrm>
            <a:off x="12496800" y="25425411"/>
            <a:ext cx="11582400" cy="1460500"/>
          </a:xfrm>
          <a:prstGeom prst="rect">
            <a:avLst/>
          </a:prstGeom>
          <a:noFill/>
          <a:ln>
            <a:noFill/>
          </a:ln>
        </p:spPr>
        <p:txBody>
          <a:bodyPr spcFirstLastPara="1" wrap="square" lIns="376000" tIns="188000" rIns="376000" bIns="1880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1"/>
          <p:cNvSpPr txBox="1">
            <a:spLocks noGrp="1"/>
          </p:cNvSpPr>
          <p:nvPr>
            <p:ph type="sldNum" idx="12"/>
          </p:nvPr>
        </p:nvSpPr>
        <p:spPr>
          <a:xfrm>
            <a:off x="26212800" y="25425411"/>
            <a:ext cx="8534400" cy="1460500"/>
          </a:xfrm>
          <a:prstGeom prst="rect">
            <a:avLst/>
          </a:prstGeom>
          <a:noFill/>
          <a:ln>
            <a:noFill/>
          </a:ln>
        </p:spPr>
        <p:txBody>
          <a:bodyPr spcFirstLastPara="1" wrap="square" lIns="376000" tIns="188000" rIns="376000" bIns="188000" anchor="ctr" anchorCtr="0">
            <a:noAutofit/>
          </a:bodyPr>
          <a:lstStyle>
            <a:lvl1pPr marL="0" marR="0" lvl="0"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2"/>
          <p:cNvSpPr txBox="1">
            <a:spLocks noGrp="1"/>
          </p:cNvSpPr>
          <p:nvPr>
            <p:ph type="title"/>
          </p:nvPr>
        </p:nvSpPr>
        <p:spPr>
          <a:xfrm>
            <a:off x="1828811" y="1092200"/>
            <a:ext cx="12033252" cy="4648200"/>
          </a:xfrm>
          <a:prstGeom prst="rect">
            <a:avLst/>
          </a:prstGeom>
          <a:noFill/>
          <a:ln>
            <a:noFill/>
          </a:ln>
        </p:spPr>
        <p:txBody>
          <a:bodyPr spcFirstLastPara="1" wrap="square" lIns="376000" tIns="188000" rIns="376000" bIns="188000" anchor="b" anchorCtr="0">
            <a:normAutofit/>
          </a:bodyPr>
          <a:lstStyle>
            <a:lvl1pPr lvl="0" algn="l">
              <a:lnSpc>
                <a:spcPct val="100000"/>
              </a:lnSpc>
              <a:spcBef>
                <a:spcPts val="0"/>
              </a:spcBef>
              <a:spcAft>
                <a:spcPts val="0"/>
              </a:spcAft>
              <a:buClr>
                <a:schemeClr val="dk1"/>
              </a:buClr>
              <a:buSzPts val="7688"/>
              <a:buFont typeface="Calibri"/>
              <a:buNone/>
              <a:defRPr sz="7687"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2"/>
          <p:cNvSpPr txBox="1">
            <a:spLocks noGrp="1"/>
          </p:cNvSpPr>
          <p:nvPr>
            <p:ph type="body" idx="1"/>
          </p:nvPr>
        </p:nvSpPr>
        <p:spPr>
          <a:xfrm>
            <a:off x="14300200" y="1092211"/>
            <a:ext cx="20447000" cy="23412452"/>
          </a:xfrm>
          <a:prstGeom prst="rect">
            <a:avLst/>
          </a:prstGeom>
          <a:noFill/>
          <a:ln>
            <a:noFill/>
          </a:ln>
        </p:spPr>
        <p:txBody>
          <a:bodyPr spcFirstLastPara="1" wrap="square" lIns="376000" tIns="188000" rIns="376000" bIns="188000" anchor="t" anchorCtr="0">
            <a:normAutofit/>
          </a:bodyPr>
          <a:lstStyle>
            <a:lvl1pPr marL="457200" lvl="0" indent="-1014412" algn="l">
              <a:lnSpc>
                <a:spcPct val="100000"/>
              </a:lnSpc>
              <a:spcBef>
                <a:spcPts val="2475"/>
              </a:spcBef>
              <a:spcAft>
                <a:spcPts val="0"/>
              </a:spcAft>
              <a:buClr>
                <a:schemeClr val="dk1"/>
              </a:buClr>
              <a:buSzPts val="12375"/>
              <a:buChar char="•"/>
              <a:defRPr sz="12375"/>
            </a:lvl1pPr>
            <a:lvl2pPr marL="914400" lvl="1" indent="-913193" algn="l">
              <a:lnSpc>
                <a:spcPct val="100000"/>
              </a:lnSpc>
              <a:spcBef>
                <a:spcPts val="2156"/>
              </a:spcBef>
              <a:spcAft>
                <a:spcPts val="0"/>
              </a:spcAft>
              <a:buClr>
                <a:schemeClr val="dk1"/>
              </a:buClr>
              <a:buSzPts val="10781"/>
              <a:buChar char="–"/>
              <a:defRPr sz="10781"/>
            </a:lvl2pPr>
            <a:lvl3pPr marL="1371600" lvl="2" indent="-817943" algn="l">
              <a:lnSpc>
                <a:spcPct val="100000"/>
              </a:lnSpc>
              <a:spcBef>
                <a:spcPts val="1856"/>
              </a:spcBef>
              <a:spcAft>
                <a:spcPts val="0"/>
              </a:spcAft>
              <a:buClr>
                <a:schemeClr val="dk1"/>
              </a:buClr>
              <a:buSzPts val="9281"/>
              <a:buChar char="•"/>
              <a:defRPr sz="9281"/>
            </a:lvl3pPr>
            <a:lvl4pPr marL="1828800" lvl="3" indent="-716788" algn="l">
              <a:lnSpc>
                <a:spcPct val="100000"/>
              </a:lnSpc>
              <a:spcBef>
                <a:spcPts val="1538"/>
              </a:spcBef>
              <a:spcAft>
                <a:spcPts val="0"/>
              </a:spcAft>
              <a:buClr>
                <a:schemeClr val="dk1"/>
              </a:buClr>
              <a:buSzPts val="7688"/>
              <a:buChar char="–"/>
              <a:defRPr sz="7687"/>
            </a:lvl4pPr>
            <a:lvl5pPr marL="2286000" lvl="4" indent="-716788" algn="l">
              <a:lnSpc>
                <a:spcPct val="100000"/>
              </a:lnSpc>
              <a:spcBef>
                <a:spcPts val="1538"/>
              </a:spcBef>
              <a:spcAft>
                <a:spcPts val="0"/>
              </a:spcAft>
              <a:buClr>
                <a:schemeClr val="dk1"/>
              </a:buClr>
              <a:buSzPts val="7688"/>
              <a:buChar char="»"/>
              <a:defRPr sz="7687"/>
            </a:lvl5pPr>
            <a:lvl6pPr marL="2743200" lvl="5" indent="-716788" algn="l">
              <a:lnSpc>
                <a:spcPct val="100000"/>
              </a:lnSpc>
              <a:spcBef>
                <a:spcPts val="1538"/>
              </a:spcBef>
              <a:spcAft>
                <a:spcPts val="0"/>
              </a:spcAft>
              <a:buClr>
                <a:schemeClr val="dk1"/>
              </a:buClr>
              <a:buSzPts val="7688"/>
              <a:buChar char="•"/>
              <a:defRPr sz="7687"/>
            </a:lvl6pPr>
            <a:lvl7pPr marL="3200400" lvl="6" indent="-716788" algn="l">
              <a:lnSpc>
                <a:spcPct val="100000"/>
              </a:lnSpc>
              <a:spcBef>
                <a:spcPts val="1538"/>
              </a:spcBef>
              <a:spcAft>
                <a:spcPts val="0"/>
              </a:spcAft>
              <a:buClr>
                <a:schemeClr val="dk1"/>
              </a:buClr>
              <a:buSzPts val="7688"/>
              <a:buChar char="•"/>
              <a:defRPr sz="7687"/>
            </a:lvl7pPr>
            <a:lvl8pPr marL="3657600" lvl="7" indent="-716788" algn="l">
              <a:lnSpc>
                <a:spcPct val="100000"/>
              </a:lnSpc>
              <a:spcBef>
                <a:spcPts val="1538"/>
              </a:spcBef>
              <a:spcAft>
                <a:spcPts val="0"/>
              </a:spcAft>
              <a:buClr>
                <a:schemeClr val="dk1"/>
              </a:buClr>
              <a:buSzPts val="7688"/>
              <a:buChar char="•"/>
              <a:defRPr sz="7687"/>
            </a:lvl8pPr>
            <a:lvl9pPr marL="4114800" lvl="8" indent="-716788" algn="l">
              <a:lnSpc>
                <a:spcPct val="100000"/>
              </a:lnSpc>
              <a:spcBef>
                <a:spcPts val="1538"/>
              </a:spcBef>
              <a:spcAft>
                <a:spcPts val="0"/>
              </a:spcAft>
              <a:buClr>
                <a:schemeClr val="dk1"/>
              </a:buClr>
              <a:buSzPts val="7688"/>
              <a:buChar char="•"/>
              <a:defRPr sz="7687"/>
            </a:lvl9pPr>
          </a:lstStyle>
          <a:p>
            <a:endParaRPr/>
          </a:p>
        </p:txBody>
      </p:sp>
      <p:sp>
        <p:nvSpPr>
          <p:cNvPr id="57" name="Google Shape;57;p12"/>
          <p:cNvSpPr txBox="1">
            <a:spLocks noGrp="1"/>
          </p:cNvSpPr>
          <p:nvPr>
            <p:ph type="body" idx="2"/>
          </p:nvPr>
        </p:nvSpPr>
        <p:spPr>
          <a:xfrm>
            <a:off x="1828811" y="5740411"/>
            <a:ext cx="12033252" cy="18764252"/>
          </a:xfrm>
          <a:prstGeom prst="rect">
            <a:avLst/>
          </a:prstGeom>
          <a:noFill/>
          <a:ln>
            <a:noFill/>
          </a:ln>
        </p:spPr>
        <p:txBody>
          <a:bodyPr spcFirstLastPara="1" wrap="square" lIns="376000" tIns="188000" rIns="376000" bIns="188000" anchor="t" anchorCtr="0">
            <a:normAutofit/>
          </a:bodyPr>
          <a:lstStyle>
            <a:lvl1pPr marL="457200" lvl="0" indent="-228600" algn="l">
              <a:lnSpc>
                <a:spcPct val="100000"/>
              </a:lnSpc>
              <a:spcBef>
                <a:spcPts val="1088"/>
              </a:spcBef>
              <a:spcAft>
                <a:spcPts val="0"/>
              </a:spcAft>
              <a:buClr>
                <a:schemeClr val="dk1"/>
              </a:buClr>
              <a:buSzPts val="5438"/>
              <a:buNone/>
              <a:defRPr sz="5438"/>
            </a:lvl1pPr>
            <a:lvl2pPr marL="914400" lvl="1" indent="-228600" algn="l">
              <a:lnSpc>
                <a:spcPct val="100000"/>
              </a:lnSpc>
              <a:spcBef>
                <a:spcPts val="919"/>
              </a:spcBef>
              <a:spcAft>
                <a:spcPts val="0"/>
              </a:spcAft>
              <a:buClr>
                <a:schemeClr val="dk1"/>
              </a:buClr>
              <a:buSzPts val="4594"/>
              <a:buNone/>
              <a:defRPr sz="4594"/>
            </a:lvl2pPr>
            <a:lvl3pPr marL="1371600" lvl="2" indent="-228600" algn="l">
              <a:lnSpc>
                <a:spcPct val="100000"/>
              </a:lnSpc>
              <a:spcBef>
                <a:spcPts val="769"/>
              </a:spcBef>
              <a:spcAft>
                <a:spcPts val="0"/>
              </a:spcAft>
              <a:buClr>
                <a:schemeClr val="dk1"/>
              </a:buClr>
              <a:buSzPts val="3844"/>
              <a:buNone/>
              <a:defRPr sz="3843"/>
            </a:lvl3pPr>
            <a:lvl4pPr marL="1828800" lvl="3" indent="-228600" algn="l">
              <a:lnSpc>
                <a:spcPct val="100000"/>
              </a:lnSpc>
              <a:spcBef>
                <a:spcPts val="694"/>
              </a:spcBef>
              <a:spcAft>
                <a:spcPts val="0"/>
              </a:spcAft>
              <a:buClr>
                <a:schemeClr val="dk1"/>
              </a:buClr>
              <a:buSzPts val="3469"/>
              <a:buNone/>
              <a:defRPr sz="3468"/>
            </a:lvl4pPr>
            <a:lvl5pPr marL="2286000" lvl="4" indent="-228600" algn="l">
              <a:lnSpc>
                <a:spcPct val="100000"/>
              </a:lnSpc>
              <a:spcBef>
                <a:spcPts val="694"/>
              </a:spcBef>
              <a:spcAft>
                <a:spcPts val="0"/>
              </a:spcAft>
              <a:buClr>
                <a:schemeClr val="dk1"/>
              </a:buClr>
              <a:buSzPts val="3469"/>
              <a:buNone/>
              <a:defRPr sz="3468"/>
            </a:lvl5pPr>
            <a:lvl6pPr marL="2743200" lvl="5" indent="-228600" algn="l">
              <a:lnSpc>
                <a:spcPct val="100000"/>
              </a:lnSpc>
              <a:spcBef>
                <a:spcPts val="694"/>
              </a:spcBef>
              <a:spcAft>
                <a:spcPts val="0"/>
              </a:spcAft>
              <a:buClr>
                <a:schemeClr val="dk1"/>
              </a:buClr>
              <a:buSzPts val="3469"/>
              <a:buNone/>
              <a:defRPr sz="3468"/>
            </a:lvl6pPr>
            <a:lvl7pPr marL="3200400" lvl="6" indent="-228600" algn="l">
              <a:lnSpc>
                <a:spcPct val="100000"/>
              </a:lnSpc>
              <a:spcBef>
                <a:spcPts val="694"/>
              </a:spcBef>
              <a:spcAft>
                <a:spcPts val="0"/>
              </a:spcAft>
              <a:buClr>
                <a:schemeClr val="dk1"/>
              </a:buClr>
              <a:buSzPts val="3469"/>
              <a:buNone/>
              <a:defRPr sz="3468"/>
            </a:lvl7pPr>
            <a:lvl8pPr marL="3657600" lvl="7" indent="-228600" algn="l">
              <a:lnSpc>
                <a:spcPct val="100000"/>
              </a:lnSpc>
              <a:spcBef>
                <a:spcPts val="694"/>
              </a:spcBef>
              <a:spcAft>
                <a:spcPts val="0"/>
              </a:spcAft>
              <a:buClr>
                <a:schemeClr val="dk1"/>
              </a:buClr>
              <a:buSzPts val="3469"/>
              <a:buNone/>
              <a:defRPr sz="3468"/>
            </a:lvl8pPr>
            <a:lvl9pPr marL="4114800" lvl="8" indent="-228600" algn="l">
              <a:lnSpc>
                <a:spcPct val="100000"/>
              </a:lnSpc>
              <a:spcBef>
                <a:spcPts val="694"/>
              </a:spcBef>
              <a:spcAft>
                <a:spcPts val="0"/>
              </a:spcAft>
              <a:buClr>
                <a:schemeClr val="dk1"/>
              </a:buClr>
              <a:buSzPts val="3469"/>
              <a:buNone/>
              <a:defRPr sz="3468"/>
            </a:lvl9pPr>
          </a:lstStyle>
          <a:p>
            <a:endParaRPr/>
          </a:p>
        </p:txBody>
      </p:sp>
      <p:sp>
        <p:nvSpPr>
          <p:cNvPr id="58" name="Google Shape;58;p12"/>
          <p:cNvSpPr txBox="1">
            <a:spLocks noGrp="1"/>
          </p:cNvSpPr>
          <p:nvPr>
            <p:ph type="dt" idx="10"/>
          </p:nvPr>
        </p:nvSpPr>
        <p:spPr>
          <a:xfrm>
            <a:off x="1828800" y="25425411"/>
            <a:ext cx="8534400" cy="1460500"/>
          </a:xfrm>
          <a:prstGeom prst="rect">
            <a:avLst/>
          </a:prstGeom>
          <a:noFill/>
          <a:ln>
            <a:noFill/>
          </a:ln>
        </p:spPr>
        <p:txBody>
          <a:bodyPr spcFirstLastPara="1" wrap="square" lIns="376000" tIns="188000" rIns="376000" bIns="1880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2"/>
          <p:cNvSpPr txBox="1">
            <a:spLocks noGrp="1"/>
          </p:cNvSpPr>
          <p:nvPr>
            <p:ph type="ftr" idx="11"/>
          </p:nvPr>
        </p:nvSpPr>
        <p:spPr>
          <a:xfrm>
            <a:off x="12496800" y="25425411"/>
            <a:ext cx="11582400" cy="1460500"/>
          </a:xfrm>
          <a:prstGeom prst="rect">
            <a:avLst/>
          </a:prstGeom>
          <a:noFill/>
          <a:ln>
            <a:noFill/>
          </a:ln>
        </p:spPr>
        <p:txBody>
          <a:bodyPr spcFirstLastPara="1" wrap="square" lIns="376000" tIns="188000" rIns="376000" bIns="1880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2"/>
          <p:cNvSpPr txBox="1">
            <a:spLocks noGrp="1"/>
          </p:cNvSpPr>
          <p:nvPr>
            <p:ph type="sldNum" idx="12"/>
          </p:nvPr>
        </p:nvSpPr>
        <p:spPr>
          <a:xfrm>
            <a:off x="26212800" y="25425411"/>
            <a:ext cx="8534400" cy="1460500"/>
          </a:xfrm>
          <a:prstGeom prst="rect">
            <a:avLst/>
          </a:prstGeom>
          <a:noFill/>
          <a:ln>
            <a:noFill/>
          </a:ln>
        </p:spPr>
        <p:txBody>
          <a:bodyPr spcFirstLastPara="1" wrap="square" lIns="376000" tIns="188000" rIns="376000" bIns="188000" anchor="ctr" anchorCtr="0">
            <a:noAutofit/>
          </a:bodyPr>
          <a:lstStyle>
            <a:lvl1pPr marL="0" marR="0" lvl="0"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3"/>
          <p:cNvSpPr txBox="1">
            <a:spLocks noGrp="1"/>
          </p:cNvSpPr>
          <p:nvPr>
            <p:ph type="title"/>
          </p:nvPr>
        </p:nvSpPr>
        <p:spPr>
          <a:xfrm>
            <a:off x="7169152" y="19202401"/>
            <a:ext cx="21945600" cy="2266952"/>
          </a:xfrm>
          <a:prstGeom prst="rect">
            <a:avLst/>
          </a:prstGeom>
          <a:noFill/>
          <a:ln>
            <a:noFill/>
          </a:ln>
        </p:spPr>
        <p:txBody>
          <a:bodyPr spcFirstLastPara="1" wrap="square" lIns="376000" tIns="188000" rIns="376000" bIns="188000" anchor="b" anchorCtr="0">
            <a:normAutofit/>
          </a:bodyPr>
          <a:lstStyle>
            <a:lvl1pPr lvl="0" algn="l">
              <a:lnSpc>
                <a:spcPct val="100000"/>
              </a:lnSpc>
              <a:spcBef>
                <a:spcPts val="0"/>
              </a:spcBef>
              <a:spcAft>
                <a:spcPts val="0"/>
              </a:spcAft>
              <a:buClr>
                <a:schemeClr val="dk1"/>
              </a:buClr>
              <a:buSzPts val="7688"/>
              <a:buFont typeface="Calibri"/>
              <a:buNone/>
              <a:defRPr sz="7687"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3"/>
          <p:cNvSpPr>
            <a:spLocks noGrp="1"/>
          </p:cNvSpPr>
          <p:nvPr>
            <p:ph type="pic" idx="2"/>
          </p:nvPr>
        </p:nvSpPr>
        <p:spPr>
          <a:xfrm>
            <a:off x="7169152" y="2451100"/>
            <a:ext cx="21945600" cy="16459200"/>
          </a:xfrm>
          <a:prstGeom prst="rect">
            <a:avLst/>
          </a:prstGeom>
          <a:noFill/>
          <a:ln>
            <a:noFill/>
          </a:ln>
        </p:spPr>
      </p:sp>
      <p:sp>
        <p:nvSpPr>
          <p:cNvPr id="64" name="Google Shape;64;p13"/>
          <p:cNvSpPr txBox="1">
            <a:spLocks noGrp="1"/>
          </p:cNvSpPr>
          <p:nvPr>
            <p:ph type="body" idx="1"/>
          </p:nvPr>
        </p:nvSpPr>
        <p:spPr>
          <a:xfrm>
            <a:off x="7169152" y="21469353"/>
            <a:ext cx="21945600" cy="3219448"/>
          </a:xfrm>
          <a:prstGeom prst="rect">
            <a:avLst/>
          </a:prstGeom>
          <a:noFill/>
          <a:ln>
            <a:noFill/>
          </a:ln>
        </p:spPr>
        <p:txBody>
          <a:bodyPr spcFirstLastPara="1" wrap="square" lIns="376000" tIns="188000" rIns="376000" bIns="188000" anchor="t" anchorCtr="0">
            <a:normAutofit/>
          </a:bodyPr>
          <a:lstStyle>
            <a:lvl1pPr marL="457200" lvl="0" indent="-228600" algn="l">
              <a:lnSpc>
                <a:spcPct val="100000"/>
              </a:lnSpc>
              <a:spcBef>
                <a:spcPts val="1088"/>
              </a:spcBef>
              <a:spcAft>
                <a:spcPts val="0"/>
              </a:spcAft>
              <a:buClr>
                <a:schemeClr val="dk1"/>
              </a:buClr>
              <a:buSzPts val="5438"/>
              <a:buNone/>
              <a:defRPr sz="5438"/>
            </a:lvl1pPr>
            <a:lvl2pPr marL="914400" lvl="1" indent="-228600" algn="l">
              <a:lnSpc>
                <a:spcPct val="100000"/>
              </a:lnSpc>
              <a:spcBef>
                <a:spcPts val="919"/>
              </a:spcBef>
              <a:spcAft>
                <a:spcPts val="0"/>
              </a:spcAft>
              <a:buClr>
                <a:schemeClr val="dk1"/>
              </a:buClr>
              <a:buSzPts val="4594"/>
              <a:buNone/>
              <a:defRPr sz="4594"/>
            </a:lvl2pPr>
            <a:lvl3pPr marL="1371600" lvl="2" indent="-228600" algn="l">
              <a:lnSpc>
                <a:spcPct val="100000"/>
              </a:lnSpc>
              <a:spcBef>
                <a:spcPts val="769"/>
              </a:spcBef>
              <a:spcAft>
                <a:spcPts val="0"/>
              </a:spcAft>
              <a:buClr>
                <a:schemeClr val="dk1"/>
              </a:buClr>
              <a:buSzPts val="3844"/>
              <a:buNone/>
              <a:defRPr sz="3843"/>
            </a:lvl3pPr>
            <a:lvl4pPr marL="1828800" lvl="3" indent="-228600" algn="l">
              <a:lnSpc>
                <a:spcPct val="100000"/>
              </a:lnSpc>
              <a:spcBef>
                <a:spcPts val="694"/>
              </a:spcBef>
              <a:spcAft>
                <a:spcPts val="0"/>
              </a:spcAft>
              <a:buClr>
                <a:schemeClr val="dk1"/>
              </a:buClr>
              <a:buSzPts val="3469"/>
              <a:buNone/>
              <a:defRPr sz="3468"/>
            </a:lvl4pPr>
            <a:lvl5pPr marL="2286000" lvl="4" indent="-228600" algn="l">
              <a:lnSpc>
                <a:spcPct val="100000"/>
              </a:lnSpc>
              <a:spcBef>
                <a:spcPts val="694"/>
              </a:spcBef>
              <a:spcAft>
                <a:spcPts val="0"/>
              </a:spcAft>
              <a:buClr>
                <a:schemeClr val="dk1"/>
              </a:buClr>
              <a:buSzPts val="3469"/>
              <a:buNone/>
              <a:defRPr sz="3468"/>
            </a:lvl5pPr>
            <a:lvl6pPr marL="2743200" lvl="5" indent="-228600" algn="l">
              <a:lnSpc>
                <a:spcPct val="100000"/>
              </a:lnSpc>
              <a:spcBef>
                <a:spcPts val="694"/>
              </a:spcBef>
              <a:spcAft>
                <a:spcPts val="0"/>
              </a:spcAft>
              <a:buClr>
                <a:schemeClr val="dk1"/>
              </a:buClr>
              <a:buSzPts val="3469"/>
              <a:buNone/>
              <a:defRPr sz="3468"/>
            </a:lvl6pPr>
            <a:lvl7pPr marL="3200400" lvl="6" indent="-228600" algn="l">
              <a:lnSpc>
                <a:spcPct val="100000"/>
              </a:lnSpc>
              <a:spcBef>
                <a:spcPts val="694"/>
              </a:spcBef>
              <a:spcAft>
                <a:spcPts val="0"/>
              </a:spcAft>
              <a:buClr>
                <a:schemeClr val="dk1"/>
              </a:buClr>
              <a:buSzPts val="3469"/>
              <a:buNone/>
              <a:defRPr sz="3468"/>
            </a:lvl7pPr>
            <a:lvl8pPr marL="3657600" lvl="7" indent="-228600" algn="l">
              <a:lnSpc>
                <a:spcPct val="100000"/>
              </a:lnSpc>
              <a:spcBef>
                <a:spcPts val="694"/>
              </a:spcBef>
              <a:spcAft>
                <a:spcPts val="0"/>
              </a:spcAft>
              <a:buClr>
                <a:schemeClr val="dk1"/>
              </a:buClr>
              <a:buSzPts val="3469"/>
              <a:buNone/>
              <a:defRPr sz="3468"/>
            </a:lvl8pPr>
            <a:lvl9pPr marL="4114800" lvl="8" indent="-228600" algn="l">
              <a:lnSpc>
                <a:spcPct val="100000"/>
              </a:lnSpc>
              <a:spcBef>
                <a:spcPts val="694"/>
              </a:spcBef>
              <a:spcAft>
                <a:spcPts val="0"/>
              </a:spcAft>
              <a:buClr>
                <a:schemeClr val="dk1"/>
              </a:buClr>
              <a:buSzPts val="3469"/>
              <a:buNone/>
              <a:defRPr sz="3468"/>
            </a:lvl9pPr>
          </a:lstStyle>
          <a:p>
            <a:endParaRPr/>
          </a:p>
        </p:txBody>
      </p:sp>
      <p:sp>
        <p:nvSpPr>
          <p:cNvPr id="65" name="Google Shape;65;p13"/>
          <p:cNvSpPr txBox="1">
            <a:spLocks noGrp="1"/>
          </p:cNvSpPr>
          <p:nvPr>
            <p:ph type="dt" idx="10"/>
          </p:nvPr>
        </p:nvSpPr>
        <p:spPr>
          <a:xfrm>
            <a:off x="1828800" y="25425411"/>
            <a:ext cx="8534400" cy="1460500"/>
          </a:xfrm>
          <a:prstGeom prst="rect">
            <a:avLst/>
          </a:prstGeom>
          <a:noFill/>
          <a:ln>
            <a:noFill/>
          </a:ln>
        </p:spPr>
        <p:txBody>
          <a:bodyPr spcFirstLastPara="1" wrap="square" lIns="376000" tIns="188000" rIns="376000" bIns="1880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3"/>
          <p:cNvSpPr txBox="1">
            <a:spLocks noGrp="1"/>
          </p:cNvSpPr>
          <p:nvPr>
            <p:ph type="ftr" idx="11"/>
          </p:nvPr>
        </p:nvSpPr>
        <p:spPr>
          <a:xfrm>
            <a:off x="12496800" y="25425411"/>
            <a:ext cx="11582400" cy="1460500"/>
          </a:xfrm>
          <a:prstGeom prst="rect">
            <a:avLst/>
          </a:prstGeom>
          <a:noFill/>
          <a:ln>
            <a:noFill/>
          </a:ln>
        </p:spPr>
        <p:txBody>
          <a:bodyPr spcFirstLastPara="1" wrap="square" lIns="376000" tIns="188000" rIns="376000" bIns="1880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3"/>
          <p:cNvSpPr txBox="1">
            <a:spLocks noGrp="1"/>
          </p:cNvSpPr>
          <p:nvPr>
            <p:ph type="sldNum" idx="12"/>
          </p:nvPr>
        </p:nvSpPr>
        <p:spPr>
          <a:xfrm>
            <a:off x="26212800" y="25425411"/>
            <a:ext cx="8534400" cy="1460500"/>
          </a:xfrm>
          <a:prstGeom prst="rect">
            <a:avLst/>
          </a:prstGeom>
          <a:noFill/>
          <a:ln>
            <a:noFill/>
          </a:ln>
        </p:spPr>
        <p:txBody>
          <a:bodyPr spcFirstLastPara="1" wrap="square" lIns="376000" tIns="188000" rIns="376000" bIns="188000" anchor="ctr" anchorCtr="0">
            <a:noAutofit/>
          </a:bodyPr>
          <a:lstStyle>
            <a:lvl1pPr marL="0" marR="0" lvl="0"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
          <p:cNvSpPr txBox="1">
            <a:spLocks noGrp="1"/>
          </p:cNvSpPr>
          <p:nvPr>
            <p:ph type="title"/>
          </p:nvPr>
        </p:nvSpPr>
        <p:spPr>
          <a:xfrm>
            <a:off x="1828800" y="1098552"/>
            <a:ext cx="32918400" cy="4572000"/>
          </a:xfrm>
          <a:prstGeom prst="rect">
            <a:avLst/>
          </a:prstGeom>
          <a:noFill/>
          <a:ln>
            <a:noFill/>
          </a:ln>
        </p:spPr>
        <p:txBody>
          <a:bodyPr spcFirstLastPara="1" wrap="square" lIns="376000" tIns="188000" rIns="376000" bIns="188000" anchor="ctr" anchorCtr="0">
            <a:normAutofit/>
          </a:bodyPr>
          <a:lstStyle>
            <a:lvl1pPr marR="0" lvl="0" algn="ctr" rtl="0">
              <a:lnSpc>
                <a:spcPct val="100000"/>
              </a:lnSpc>
              <a:spcBef>
                <a:spcPts val="0"/>
              </a:spcBef>
              <a:spcAft>
                <a:spcPts val="0"/>
              </a:spcAft>
              <a:buClr>
                <a:schemeClr val="dk1"/>
              </a:buClr>
              <a:buSzPts val="16969"/>
              <a:buFont typeface="Calibri"/>
              <a:buNone/>
              <a:defRPr sz="16969"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4"/>
          <p:cNvSpPr txBox="1">
            <a:spLocks noGrp="1"/>
          </p:cNvSpPr>
          <p:nvPr>
            <p:ph type="body" idx="1"/>
          </p:nvPr>
        </p:nvSpPr>
        <p:spPr>
          <a:xfrm>
            <a:off x="1828800" y="6400812"/>
            <a:ext cx="32918400" cy="18103852"/>
          </a:xfrm>
          <a:prstGeom prst="rect">
            <a:avLst/>
          </a:prstGeom>
          <a:noFill/>
          <a:ln>
            <a:noFill/>
          </a:ln>
        </p:spPr>
        <p:txBody>
          <a:bodyPr spcFirstLastPara="1" wrap="square" lIns="376000" tIns="188000" rIns="376000" bIns="188000" anchor="t" anchorCtr="0">
            <a:normAutofit/>
          </a:bodyPr>
          <a:lstStyle>
            <a:lvl1pPr marL="457200" marR="0" lvl="0" indent="-1014412" algn="l" rtl="0">
              <a:lnSpc>
                <a:spcPct val="100000"/>
              </a:lnSpc>
              <a:spcBef>
                <a:spcPts val="2475"/>
              </a:spcBef>
              <a:spcAft>
                <a:spcPts val="0"/>
              </a:spcAft>
              <a:buClr>
                <a:schemeClr val="dk1"/>
              </a:buClr>
              <a:buSzPts val="12375"/>
              <a:buFont typeface="Arial"/>
              <a:buChar char="•"/>
              <a:defRPr sz="12375" b="0" i="0" u="none" strike="noStrike" cap="none">
                <a:solidFill>
                  <a:schemeClr val="dk1"/>
                </a:solidFill>
                <a:latin typeface="Calibri"/>
                <a:ea typeface="Calibri"/>
                <a:cs typeface="Calibri"/>
                <a:sym typeface="Calibri"/>
              </a:defRPr>
            </a:lvl1pPr>
            <a:lvl2pPr marL="914400" marR="0" lvl="1" indent="-913193" algn="l" rtl="0">
              <a:lnSpc>
                <a:spcPct val="100000"/>
              </a:lnSpc>
              <a:spcBef>
                <a:spcPts val="2156"/>
              </a:spcBef>
              <a:spcAft>
                <a:spcPts val="0"/>
              </a:spcAft>
              <a:buClr>
                <a:schemeClr val="dk1"/>
              </a:buClr>
              <a:buSzPts val="10781"/>
              <a:buFont typeface="Arial"/>
              <a:buChar char="–"/>
              <a:defRPr sz="10781" b="0" i="0" u="none" strike="noStrike" cap="none">
                <a:solidFill>
                  <a:schemeClr val="dk1"/>
                </a:solidFill>
                <a:latin typeface="Calibri"/>
                <a:ea typeface="Calibri"/>
                <a:cs typeface="Calibri"/>
                <a:sym typeface="Calibri"/>
              </a:defRPr>
            </a:lvl2pPr>
            <a:lvl3pPr marL="1371600" marR="0" lvl="2" indent="-817943" algn="l" rtl="0">
              <a:lnSpc>
                <a:spcPct val="100000"/>
              </a:lnSpc>
              <a:spcBef>
                <a:spcPts val="1856"/>
              </a:spcBef>
              <a:spcAft>
                <a:spcPts val="0"/>
              </a:spcAft>
              <a:buClr>
                <a:schemeClr val="dk1"/>
              </a:buClr>
              <a:buSzPts val="9281"/>
              <a:buFont typeface="Arial"/>
              <a:buChar char="•"/>
              <a:defRPr sz="9281" b="0" i="0" u="none" strike="noStrike" cap="none">
                <a:solidFill>
                  <a:schemeClr val="dk1"/>
                </a:solidFill>
                <a:latin typeface="Calibri"/>
                <a:ea typeface="Calibri"/>
                <a:cs typeface="Calibri"/>
                <a:sym typeface="Calibri"/>
              </a:defRPr>
            </a:lvl3pPr>
            <a:lvl4pPr marL="1828800" marR="0" lvl="3" indent="-716788" algn="l" rtl="0">
              <a:lnSpc>
                <a:spcPct val="100000"/>
              </a:lnSpc>
              <a:spcBef>
                <a:spcPts val="1538"/>
              </a:spcBef>
              <a:spcAft>
                <a:spcPts val="0"/>
              </a:spcAft>
              <a:buClr>
                <a:schemeClr val="dk1"/>
              </a:buClr>
              <a:buSzPts val="7688"/>
              <a:buFont typeface="Arial"/>
              <a:buChar char="–"/>
              <a:defRPr sz="7687" b="0" i="0" u="none" strike="noStrike" cap="none">
                <a:solidFill>
                  <a:schemeClr val="dk1"/>
                </a:solidFill>
                <a:latin typeface="Calibri"/>
                <a:ea typeface="Calibri"/>
                <a:cs typeface="Calibri"/>
                <a:sym typeface="Calibri"/>
              </a:defRPr>
            </a:lvl4pPr>
            <a:lvl5pPr marL="2286000" marR="0" lvl="4" indent="-716788" algn="l" rtl="0">
              <a:lnSpc>
                <a:spcPct val="100000"/>
              </a:lnSpc>
              <a:spcBef>
                <a:spcPts val="1538"/>
              </a:spcBef>
              <a:spcAft>
                <a:spcPts val="0"/>
              </a:spcAft>
              <a:buClr>
                <a:schemeClr val="dk1"/>
              </a:buClr>
              <a:buSzPts val="7688"/>
              <a:buFont typeface="Arial"/>
              <a:buChar char="»"/>
              <a:defRPr sz="7687" b="0" i="0" u="none" strike="noStrike" cap="none">
                <a:solidFill>
                  <a:schemeClr val="dk1"/>
                </a:solidFill>
                <a:latin typeface="Calibri"/>
                <a:ea typeface="Calibri"/>
                <a:cs typeface="Calibri"/>
                <a:sym typeface="Calibri"/>
              </a:defRPr>
            </a:lvl5pPr>
            <a:lvl6pPr marL="2743200" marR="0" lvl="5" indent="-716788" algn="l" rtl="0">
              <a:lnSpc>
                <a:spcPct val="100000"/>
              </a:lnSpc>
              <a:spcBef>
                <a:spcPts val="1538"/>
              </a:spcBef>
              <a:spcAft>
                <a:spcPts val="0"/>
              </a:spcAft>
              <a:buClr>
                <a:schemeClr val="dk1"/>
              </a:buClr>
              <a:buSzPts val="7688"/>
              <a:buFont typeface="Arial"/>
              <a:buChar char="•"/>
              <a:defRPr sz="7687" b="0" i="0" u="none" strike="noStrike" cap="none">
                <a:solidFill>
                  <a:schemeClr val="dk1"/>
                </a:solidFill>
                <a:latin typeface="Calibri"/>
                <a:ea typeface="Calibri"/>
                <a:cs typeface="Calibri"/>
                <a:sym typeface="Calibri"/>
              </a:defRPr>
            </a:lvl6pPr>
            <a:lvl7pPr marL="3200400" marR="0" lvl="6" indent="-716788" algn="l" rtl="0">
              <a:lnSpc>
                <a:spcPct val="100000"/>
              </a:lnSpc>
              <a:spcBef>
                <a:spcPts val="1538"/>
              </a:spcBef>
              <a:spcAft>
                <a:spcPts val="0"/>
              </a:spcAft>
              <a:buClr>
                <a:schemeClr val="dk1"/>
              </a:buClr>
              <a:buSzPts val="7688"/>
              <a:buFont typeface="Arial"/>
              <a:buChar char="•"/>
              <a:defRPr sz="7687" b="0" i="0" u="none" strike="noStrike" cap="none">
                <a:solidFill>
                  <a:schemeClr val="dk1"/>
                </a:solidFill>
                <a:latin typeface="Calibri"/>
                <a:ea typeface="Calibri"/>
                <a:cs typeface="Calibri"/>
                <a:sym typeface="Calibri"/>
              </a:defRPr>
            </a:lvl7pPr>
            <a:lvl8pPr marL="3657600" marR="0" lvl="7" indent="-716788" algn="l" rtl="0">
              <a:lnSpc>
                <a:spcPct val="100000"/>
              </a:lnSpc>
              <a:spcBef>
                <a:spcPts val="1538"/>
              </a:spcBef>
              <a:spcAft>
                <a:spcPts val="0"/>
              </a:spcAft>
              <a:buClr>
                <a:schemeClr val="dk1"/>
              </a:buClr>
              <a:buSzPts val="7688"/>
              <a:buFont typeface="Arial"/>
              <a:buChar char="•"/>
              <a:defRPr sz="7687" b="0" i="0" u="none" strike="noStrike" cap="none">
                <a:solidFill>
                  <a:schemeClr val="dk1"/>
                </a:solidFill>
                <a:latin typeface="Calibri"/>
                <a:ea typeface="Calibri"/>
                <a:cs typeface="Calibri"/>
                <a:sym typeface="Calibri"/>
              </a:defRPr>
            </a:lvl8pPr>
            <a:lvl9pPr marL="4114800" marR="0" lvl="8" indent="-716788" algn="l" rtl="0">
              <a:lnSpc>
                <a:spcPct val="100000"/>
              </a:lnSpc>
              <a:spcBef>
                <a:spcPts val="1538"/>
              </a:spcBef>
              <a:spcAft>
                <a:spcPts val="0"/>
              </a:spcAft>
              <a:buClr>
                <a:schemeClr val="dk1"/>
              </a:buClr>
              <a:buSzPts val="7688"/>
              <a:buFont typeface="Arial"/>
              <a:buChar char="•"/>
              <a:defRPr sz="7687" b="0" i="0" u="none" strike="noStrike" cap="none">
                <a:solidFill>
                  <a:schemeClr val="dk1"/>
                </a:solidFill>
                <a:latin typeface="Calibri"/>
                <a:ea typeface="Calibri"/>
                <a:cs typeface="Calibri"/>
                <a:sym typeface="Calibri"/>
              </a:defRPr>
            </a:lvl9pPr>
          </a:lstStyle>
          <a:p>
            <a:endParaRPr/>
          </a:p>
        </p:txBody>
      </p:sp>
      <p:sp>
        <p:nvSpPr>
          <p:cNvPr id="8" name="Google Shape;8;p4"/>
          <p:cNvSpPr txBox="1">
            <a:spLocks noGrp="1"/>
          </p:cNvSpPr>
          <p:nvPr>
            <p:ph type="dt" idx="10"/>
          </p:nvPr>
        </p:nvSpPr>
        <p:spPr>
          <a:xfrm>
            <a:off x="1828800" y="25425411"/>
            <a:ext cx="8534400" cy="1460500"/>
          </a:xfrm>
          <a:prstGeom prst="rect">
            <a:avLst/>
          </a:prstGeom>
          <a:noFill/>
          <a:ln>
            <a:noFill/>
          </a:ln>
        </p:spPr>
        <p:txBody>
          <a:bodyPr spcFirstLastPara="1" wrap="square" lIns="376000" tIns="188000" rIns="376000" bIns="188000" anchor="ctr" anchorCtr="0">
            <a:noAutofit/>
          </a:bodyPr>
          <a:lstStyle>
            <a:lvl1pPr marR="0" lvl="0" algn="l" rtl="0">
              <a:lnSpc>
                <a:spcPct val="100000"/>
              </a:lnSpc>
              <a:spcBef>
                <a:spcPts val="0"/>
              </a:spcBef>
              <a:spcAft>
                <a:spcPts val="0"/>
              </a:spcAft>
              <a:buClr>
                <a:srgbClr val="000000"/>
              </a:buClr>
              <a:buSzPts val="1400"/>
              <a:buFont typeface="Arial"/>
              <a:buNone/>
              <a:defRPr sz="4594"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7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7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7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7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7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7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7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7400" b="0" i="0" u="none" strike="noStrike" cap="none">
                <a:solidFill>
                  <a:schemeClr val="dk1"/>
                </a:solidFill>
                <a:latin typeface="Calibri"/>
                <a:ea typeface="Calibri"/>
                <a:cs typeface="Calibri"/>
                <a:sym typeface="Calibri"/>
              </a:defRPr>
            </a:lvl9pPr>
          </a:lstStyle>
          <a:p>
            <a:endParaRPr/>
          </a:p>
        </p:txBody>
      </p:sp>
      <p:sp>
        <p:nvSpPr>
          <p:cNvPr id="9" name="Google Shape;9;p4"/>
          <p:cNvSpPr txBox="1">
            <a:spLocks noGrp="1"/>
          </p:cNvSpPr>
          <p:nvPr>
            <p:ph type="ftr" idx="11"/>
          </p:nvPr>
        </p:nvSpPr>
        <p:spPr>
          <a:xfrm>
            <a:off x="12496800" y="25425411"/>
            <a:ext cx="11582400" cy="1460500"/>
          </a:xfrm>
          <a:prstGeom prst="rect">
            <a:avLst/>
          </a:prstGeom>
          <a:noFill/>
          <a:ln>
            <a:noFill/>
          </a:ln>
        </p:spPr>
        <p:txBody>
          <a:bodyPr spcFirstLastPara="1" wrap="square" lIns="376000" tIns="188000" rIns="376000" bIns="188000" anchor="ctr" anchorCtr="0">
            <a:noAutofit/>
          </a:bodyPr>
          <a:lstStyle>
            <a:lvl1pPr marR="0" lvl="0" algn="ctr" rtl="0">
              <a:lnSpc>
                <a:spcPct val="100000"/>
              </a:lnSpc>
              <a:spcBef>
                <a:spcPts val="0"/>
              </a:spcBef>
              <a:spcAft>
                <a:spcPts val="0"/>
              </a:spcAft>
              <a:buClr>
                <a:srgbClr val="000000"/>
              </a:buClr>
              <a:buSzPts val="1400"/>
              <a:buFont typeface="Arial"/>
              <a:buNone/>
              <a:defRPr sz="4594"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7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7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7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7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7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7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7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7400" b="0" i="0" u="none" strike="noStrike" cap="none">
                <a:solidFill>
                  <a:schemeClr val="dk1"/>
                </a:solidFill>
                <a:latin typeface="Calibri"/>
                <a:ea typeface="Calibri"/>
                <a:cs typeface="Calibri"/>
                <a:sym typeface="Calibri"/>
              </a:defRPr>
            </a:lvl9pPr>
          </a:lstStyle>
          <a:p>
            <a:endParaRPr/>
          </a:p>
        </p:txBody>
      </p:sp>
      <p:sp>
        <p:nvSpPr>
          <p:cNvPr id="10" name="Google Shape;10;p4"/>
          <p:cNvSpPr txBox="1">
            <a:spLocks noGrp="1"/>
          </p:cNvSpPr>
          <p:nvPr>
            <p:ph type="sldNum" idx="12"/>
          </p:nvPr>
        </p:nvSpPr>
        <p:spPr>
          <a:xfrm>
            <a:off x="26212800" y="25425411"/>
            <a:ext cx="8534400" cy="1460500"/>
          </a:xfrm>
          <a:prstGeom prst="rect">
            <a:avLst/>
          </a:prstGeom>
          <a:noFill/>
          <a:ln>
            <a:noFill/>
          </a:ln>
        </p:spPr>
        <p:txBody>
          <a:bodyPr spcFirstLastPara="1" wrap="square" lIns="376000" tIns="188000" rIns="376000" bIns="188000" anchor="ctr" anchorCtr="0">
            <a:noAutofit/>
          </a:bodyPr>
          <a:lstStyle>
            <a:lvl1pPr marL="0" marR="0" lvl="0" indent="0" algn="r" rtl="0">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4594"/>
              <a:buFont typeface="Arial"/>
              <a:buNone/>
              <a:defRPr sz="4594"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225" y="23300"/>
            <a:ext cx="36576000" cy="27432000"/>
          </a:xfrm>
          <a:prstGeom prst="rect">
            <a:avLst/>
          </a:prstGeom>
          <a:solidFill>
            <a:srgbClr val="B4975A"/>
          </a:solidFill>
          <a:ln>
            <a:noFill/>
          </a:ln>
        </p:spPr>
        <p:txBody>
          <a:bodyPr spcFirstLastPara="1" wrap="square" lIns="352650" tIns="176325" rIns="352650" bIns="176325" anchor="ctr" anchorCtr="0">
            <a:noAutofit/>
          </a:bodyPr>
          <a:lstStyle/>
          <a:p>
            <a:pPr marL="0" marR="0" lvl="0" indent="0" algn="ctr" rtl="0">
              <a:lnSpc>
                <a:spcPct val="100000"/>
              </a:lnSpc>
              <a:spcBef>
                <a:spcPts val="0"/>
              </a:spcBef>
              <a:spcAft>
                <a:spcPts val="0"/>
              </a:spcAft>
              <a:buClr>
                <a:srgbClr val="000000"/>
              </a:buClr>
              <a:buSzPts val="6937"/>
              <a:buFont typeface="Arial"/>
              <a:buNone/>
            </a:pPr>
            <a:r>
              <a:rPr lang="en-US" sz="6937" b="0" i="0" u="none" strike="noStrike" cap="none" dirty="0">
                <a:solidFill>
                  <a:srgbClr val="D1E4FF"/>
                </a:solidFill>
                <a:latin typeface="Garamond"/>
                <a:ea typeface="Garamond"/>
                <a:cs typeface="Garamond"/>
                <a:sym typeface="Garamond"/>
              </a:rPr>
              <a:t>App</a:t>
            </a:r>
            <a:endParaRPr sz="6937" b="0" i="0" u="none" strike="noStrike" cap="none" dirty="0">
              <a:solidFill>
                <a:srgbClr val="D1E4FF"/>
              </a:solidFill>
              <a:latin typeface="Garamond"/>
              <a:ea typeface="Garamond"/>
              <a:cs typeface="Garamond"/>
              <a:sym typeface="Garamond"/>
            </a:endParaRPr>
          </a:p>
        </p:txBody>
      </p:sp>
      <p:sp>
        <p:nvSpPr>
          <p:cNvPr id="85" name="Google Shape;85;p1"/>
          <p:cNvSpPr/>
          <p:nvPr/>
        </p:nvSpPr>
        <p:spPr>
          <a:xfrm>
            <a:off x="0" y="0"/>
            <a:ext cx="36576000" cy="4133854"/>
          </a:xfrm>
          <a:prstGeom prst="rect">
            <a:avLst/>
          </a:prstGeom>
          <a:solidFill>
            <a:schemeClr val="lt1"/>
          </a:solidFill>
          <a:ln>
            <a:noFill/>
          </a:ln>
        </p:spPr>
        <p:txBody>
          <a:bodyPr spcFirstLastPara="1" wrap="square" lIns="352650" tIns="176325" rIns="352650" bIns="176325" anchor="ctr" anchorCtr="0">
            <a:noAutofit/>
          </a:bodyPr>
          <a:lstStyle/>
          <a:p>
            <a:pPr marL="0" marR="0" lvl="0" indent="0" algn="ctr" rtl="0">
              <a:lnSpc>
                <a:spcPct val="100000"/>
              </a:lnSpc>
              <a:spcBef>
                <a:spcPts val="0"/>
              </a:spcBef>
              <a:spcAft>
                <a:spcPts val="0"/>
              </a:spcAft>
              <a:buClr>
                <a:srgbClr val="000000"/>
              </a:buClr>
              <a:buSzPts val="6937"/>
              <a:buFont typeface="Arial"/>
              <a:buNone/>
            </a:pPr>
            <a:endParaRPr sz="6937" b="0" i="0" u="none" strike="noStrike" cap="none">
              <a:solidFill>
                <a:srgbClr val="FFFFFF"/>
              </a:solidFill>
              <a:latin typeface="Garamond"/>
              <a:ea typeface="Garamond"/>
              <a:cs typeface="Garamond"/>
              <a:sym typeface="Garamond"/>
            </a:endParaRPr>
          </a:p>
        </p:txBody>
      </p:sp>
      <p:sp>
        <p:nvSpPr>
          <p:cNvPr id="86" name="Google Shape;86;p1"/>
          <p:cNvSpPr txBox="1"/>
          <p:nvPr/>
        </p:nvSpPr>
        <p:spPr>
          <a:xfrm>
            <a:off x="3582590" y="0"/>
            <a:ext cx="29182219" cy="2015140"/>
          </a:xfrm>
          <a:prstGeom prst="rect">
            <a:avLst/>
          </a:prstGeom>
          <a:noFill/>
          <a:ln>
            <a:noFill/>
          </a:ln>
        </p:spPr>
        <p:txBody>
          <a:bodyPr spcFirstLastPara="1" wrap="square" lIns="352650" tIns="176325" rIns="352650" bIns="176325" anchor="t" anchorCtr="0">
            <a:spAutoFit/>
          </a:bodyPr>
          <a:lstStyle/>
          <a:p>
            <a:pPr marL="0" marR="0" lvl="0" indent="0" algn="ctr" rtl="0">
              <a:lnSpc>
                <a:spcPct val="100000"/>
              </a:lnSpc>
              <a:spcBef>
                <a:spcPts val="0"/>
              </a:spcBef>
              <a:spcAft>
                <a:spcPts val="0"/>
              </a:spcAft>
              <a:buClr>
                <a:srgbClr val="000000"/>
              </a:buClr>
              <a:buSzPts val="10781"/>
              <a:buFont typeface="Arial"/>
              <a:buNone/>
            </a:pPr>
            <a:r>
              <a:rPr lang="en-US" sz="10781" b="0" i="0" u="none" strike="noStrike" cap="none">
                <a:solidFill>
                  <a:schemeClr val="lt1"/>
                </a:solidFill>
                <a:latin typeface="Garamond"/>
                <a:ea typeface="Garamond"/>
                <a:cs typeface="Garamond"/>
                <a:sym typeface="Garamond"/>
              </a:rPr>
              <a:t>Capstone Poster Tips</a:t>
            </a:r>
            <a:endParaRPr sz="1400" b="0" i="0" u="none" strike="noStrike" cap="none">
              <a:solidFill>
                <a:srgbClr val="000000"/>
              </a:solidFill>
              <a:latin typeface="Arial"/>
              <a:ea typeface="Arial"/>
              <a:cs typeface="Arial"/>
              <a:sym typeface="Arial"/>
            </a:endParaRPr>
          </a:p>
        </p:txBody>
      </p:sp>
      <p:sp>
        <p:nvSpPr>
          <p:cNvPr id="87" name="Google Shape;87;p1"/>
          <p:cNvSpPr txBox="1"/>
          <p:nvPr/>
        </p:nvSpPr>
        <p:spPr>
          <a:xfrm>
            <a:off x="3321596" y="611196"/>
            <a:ext cx="22641900" cy="3264582"/>
          </a:xfrm>
          <a:prstGeom prst="rect">
            <a:avLst/>
          </a:prstGeom>
          <a:noFill/>
          <a:ln>
            <a:noFill/>
          </a:ln>
        </p:spPr>
        <p:txBody>
          <a:bodyPr spcFirstLastPara="1" wrap="square" lIns="352650" tIns="176325" rIns="352650" bIns="176325" anchor="t" anchorCtr="0">
            <a:spAutoFit/>
          </a:bodyPr>
          <a:lstStyle/>
          <a:p>
            <a:pPr marL="0" marR="0" lvl="0" indent="0" algn="ctr" rtl="0">
              <a:lnSpc>
                <a:spcPct val="100000"/>
              </a:lnSpc>
              <a:spcBef>
                <a:spcPts val="0"/>
              </a:spcBef>
              <a:spcAft>
                <a:spcPts val="0"/>
              </a:spcAft>
              <a:buClr>
                <a:srgbClr val="000000"/>
              </a:buClr>
              <a:buSzPts val="6800"/>
              <a:buFont typeface="Arial"/>
              <a:buNone/>
            </a:pPr>
            <a:r>
              <a:rPr lang="en-US" sz="6000" b="1" i="0" u="none" strike="noStrike" cap="none" dirty="0">
                <a:solidFill>
                  <a:srgbClr val="002554"/>
                </a:solidFill>
                <a:latin typeface="Garamond"/>
                <a:ea typeface="Garamond"/>
                <a:cs typeface="Garamond"/>
                <a:sym typeface="Garamond"/>
              </a:rPr>
              <a:t>Project Nemo: Feasibility of Nuclear a Nuclear Powered UUV</a:t>
            </a:r>
            <a:endParaRPr sz="6000" b="1" i="0" u="none" strike="noStrike" cap="none" dirty="0">
              <a:solidFill>
                <a:srgbClr val="002554"/>
              </a:solidFill>
              <a:latin typeface="Garamond"/>
              <a:ea typeface="Garamond"/>
              <a:cs typeface="Garamond"/>
              <a:sym typeface="Garamond"/>
            </a:endParaRPr>
          </a:p>
          <a:p>
            <a:pPr marL="0" marR="0" lvl="0" indent="0" algn="ctr" rtl="0">
              <a:lnSpc>
                <a:spcPct val="100000"/>
              </a:lnSpc>
              <a:spcBef>
                <a:spcPts val="0"/>
              </a:spcBef>
              <a:spcAft>
                <a:spcPts val="0"/>
              </a:spcAft>
              <a:buClr>
                <a:srgbClr val="000000"/>
              </a:buClr>
              <a:buSzPts val="4300"/>
              <a:buFont typeface="Arial"/>
              <a:buNone/>
            </a:pPr>
            <a:r>
              <a:rPr lang="en-US" sz="4300" b="1" i="0" u="none" strike="noStrike" cap="none" dirty="0">
                <a:solidFill>
                  <a:srgbClr val="002554"/>
                </a:solidFill>
                <a:latin typeface="Garamond"/>
                <a:ea typeface="Garamond"/>
                <a:cs typeface="Garamond"/>
                <a:sym typeface="Garamond"/>
              </a:rPr>
              <a:t>Midshipman 1/C Austin Nolan, Lewis Camp, Eric Tingle, Seth Talbert, and William Schleper</a:t>
            </a:r>
            <a:endParaRPr sz="3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300"/>
              <a:buFont typeface="Arial"/>
              <a:buNone/>
            </a:pPr>
            <a:r>
              <a:rPr lang="en-US" sz="4300" b="0" i="0" u="none" strike="noStrike" cap="none" dirty="0">
                <a:solidFill>
                  <a:srgbClr val="002554"/>
                </a:solidFill>
                <a:latin typeface="Garamond"/>
                <a:ea typeface="Garamond"/>
                <a:cs typeface="Garamond"/>
                <a:sym typeface="Garamond"/>
              </a:rPr>
              <a:t>LCDR John Joyce</a:t>
            </a:r>
            <a:endParaRPr sz="3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300"/>
              <a:buFont typeface="Arial"/>
              <a:buNone/>
            </a:pPr>
            <a:r>
              <a:rPr lang="en-US" sz="4300" b="0" i="0" u="none" strike="noStrike" cap="none" dirty="0">
                <a:solidFill>
                  <a:srgbClr val="002554"/>
                </a:solidFill>
                <a:latin typeface="Garamond"/>
                <a:ea typeface="Garamond"/>
                <a:cs typeface="Garamond"/>
                <a:sym typeface="Garamond"/>
              </a:rPr>
              <a:t>United States Naval Academy</a:t>
            </a:r>
            <a:endParaRPr sz="300" b="0" i="0" u="none" strike="noStrike" cap="none" dirty="0">
              <a:solidFill>
                <a:srgbClr val="000000"/>
              </a:solidFill>
              <a:latin typeface="Arial"/>
              <a:ea typeface="Arial"/>
              <a:cs typeface="Arial"/>
              <a:sym typeface="Arial"/>
            </a:endParaRPr>
          </a:p>
        </p:txBody>
      </p:sp>
      <p:cxnSp>
        <p:nvCxnSpPr>
          <p:cNvPr id="88" name="Google Shape;88;p1"/>
          <p:cNvCxnSpPr/>
          <p:nvPr/>
        </p:nvCxnSpPr>
        <p:spPr>
          <a:xfrm>
            <a:off x="0" y="4138258"/>
            <a:ext cx="36576000" cy="0"/>
          </a:xfrm>
          <a:prstGeom prst="straightConnector1">
            <a:avLst/>
          </a:prstGeom>
          <a:noFill/>
          <a:ln w="152400" cap="flat" cmpd="sng">
            <a:solidFill>
              <a:srgbClr val="005493"/>
            </a:solidFill>
            <a:prstDash val="solid"/>
            <a:round/>
            <a:headEnd type="none" w="sm" len="sm"/>
            <a:tailEnd type="none" w="sm" len="sm"/>
          </a:ln>
        </p:spPr>
      </p:cxnSp>
      <p:pic>
        <p:nvPicPr>
          <p:cNvPr id="89" name="Google Shape;89;p1"/>
          <p:cNvPicPr preferRelativeResize="0"/>
          <p:nvPr/>
        </p:nvPicPr>
        <p:blipFill rotWithShape="1">
          <a:blip r:embed="rId3">
            <a:alphaModFix/>
          </a:blip>
          <a:srcRect/>
          <a:stretch/>
        </p:blipFill>
        <p:spPr>
          <a:xfrm>
            <a:off x="26478850" y="798050"/>
            <a:ext cx="6438836" cy="2661075"/>
          </a:xfrm>
          <a:prstGeom prst="rect">
            <a:avLst/>
          </a:prstGeom>
          <a:noFill/>
          <a:ln>
            <a:noFill/>
          </a:ln>
        </p:spPr>
      </p:pic>
      <p:pic>
        <p:nvPicPr>
          <p:cNvPr id="90" name="Google Shape;90;p1"/>
          <p:cNvPicPr preferRelativeResize="0"/>
          <p:nvPr/>
        </p:nvPicPr>
        <p:blipFill rotWithShape="1">
          <a:blip r:embed="rId4">
            <a:alphaModFix/>
          </a:blip>
          <a:srcRect/>
          <a:stretch/>
        </p:blipFill>
        <p:spPr>
          <a:xfrm>
            <a:off x="105790" y="-361234"/>
            <a:ext cx="3222469" cy="4979646"/>
          </a:xfrm>
          <a:prstGeom prst="rect">
            <a:avLst/>
          </a:prstGeom>
          <a:noFill/>
          <a:ln>
            <a:noFill/>
          </a:ln>
        </p:spPr>
      </p:pic>
      <p:grpSp>
        <p:nvGrpSpPr>
          <p:cNvPr id="91" name="Google Shape;91;p1"/>
          <p:cNvGrpSpPr/>
          <p:nvPr/>
        </p:nvGrpSpPr>
        <p:grpSpPr>
          <a:xfrm>
            <a:off x="97769" y="11962925"/>
            <a:ext cx="10046843" cy="14312057"/>
            <a:chOff x="220094" y="15980380"/>
            <a:chExt cx="10146276" cy="11529894"/>
          </a:xfrm>
        </p:grpSpPr>
        <p:grpSp>
          <p:nvGrpSpPr>
            <p:cNvPr id="92" name="Google Shape;92;p1"/>
            <p:cNvGrpSpPr/>
            <p:nvPr/>
          </p:nvGrpSpPr>
          <p:grpSpPr>
            <a:xfrm>
              <a:off x="220094" y="15980380"/>
              <a:ext cx="10137931" cy="1775100"/>
              <a:chOff x="9430687" y="6712496"/>
              <a:chExt cx="8993400" cy="1775100"/>
            </a:xfrm>
          </p:grpSpPr>
          <p:sp>
            <p:nvSpPr>
              <p:cNvPr id="93" name="Google Shape;93;p1"/>
              <p:cNvSpPr txBox="1"/>
              <p:nvPr/>
            </p:nvSpPr>
            <p:spPr>
              <a:xfrm>
                <a:off x="9430687" y="6712496"/>
                <a:ext cx="8993400" cy="17751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352650" tIns="176325" rIns="352650" bIns="176325"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US" sz="6000" b="1" i="0" u="none" strike="noStrike" cap="none">
                    <a:solidFill>
                      <a:srgbClr val="17365D"/>
                    </a:solidFill>
                    <a:latin typeface="Arial"/>
                    <a:ea typeface="Arial"/>
                    <a:cs typeface="Arial"/>
                    <a:sym typeface="Arial"/>
                  </a:rPr>
                  <a:t>MATLAB Modeling Results</a:t>
                </a:r>
                <a:endParaRPr sz="6937" b="1" i="0" u="none" strike="noStrike" cap="none">
                  <a:solidFill>
                    <a:srgbClr val="17365D"/>
                  </a:solidFill>
                  <a:latin typeface="Arial"/>
                  <a:ea typeface="Arial"/>
                  <a:cs typeface="Arial"/>
                  <a:sym typeface="Arial"/>
                </a:endParaRPr>
              </a:p>
            </p:txBody>
          </p:sp>
          <p:cxnSp>
            <p:nvCxnSpPr>
              <p:cNvPr id="94" name="Google Shape;94;p1"/>
              <p:cNvCxnSpPr/>
              <p:nvPr/>
            </p:nvCxnSpPr>
            <p:spPr>
              <a:xfrm>
                <a:off x="9524908" y="8372369"/>
                <a:ext cx="7760100" cy="6300"/>
              </a:xfrm>
              <a:prstGeom prst="straightConnector1">
                <a:avLst/>
              </a:prstGeom>
              <a:noFill/>
              <a:ln w="101600" cap="rnd" cmpd="sng">
                <a:solidFill>
                  <a:schemeClr val="dk1"/>
                </a:solidFill>
                <a:prstDash val="solid"/>
                <a:round/>
                <a:headEnd type="none" w="sm" len="sm"/>
                <a:tailEnd type="none" w="sm" len="sm"/>
              </a:ln>
            </p:spPr>
          </p:cxnSp>
        </p:grpSp>
        <p:sp>
          <p:nvSpPr>
            <p:cNvPr id="95" name="Google Shape;95;p1"/>
            <p:cNvSpPr/>
            <p:nvPr/>
          </p:nvSpPr>
          <p:spPr>
            <a:xfrm>
              <a:off x="228170" y="17755474"/>
              <a:ext cx="10138200" cy="97548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15000"/>
                </a:lnSpc>
                <a:spcBef>
                  <a:spcPts val="120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15000"/>
                </a:lnSpc>
                <a:spcBef>
                  <a:spcPts val="120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96" name="Google Shape;96;p1"/>
          <p:cNvGrpSpPr/>
          <p:nvPr/>
        </p:nvGrpSpPr>
        <p:grpSpPr>
          <a:xfrm>
            <a:off x="19955792" y="24068394"/>
            <a:ext cx="7836362" cy="2663930"/>
            <a:chOff x="26824885" y="24720058"/>
            <a:chExt cx="9294700" cy="1620691"/>
          </a:xfrm>
        </p:grpSpPr>
        <p:grpSp>
          <p:nvGrpSpPr>
            <p:cNvPr id="97" name="Google Shape;97;p1"/>
            <p:cNvGrpSpPr/>
            <p:nvPr/>
          </p:nvGrpSpPr>
          <p:grpSpPr>
            <a:xfrm>
              <a:off x="26824885" y="24720058"/>
              <a:ext cx="9293954" cy="713097"/>
              <a:chOff x="27380076" y="22242802"/>
              <a:chExt cx="9044700" cy="669900"/>
            </a:xfrm>
          </p:grpSpPr>
          <p:sp>
            <p:nvSpPr>
              <p:cNvPr id="98" name="Google Shape;98;p1"/>
              <p:cNvSpPr txBox="1"/>
              <p:nvPr/>
            </p:nvSpPr>
            <p:spPr>
              <a:xfrm>
                <a:off x="27380076" y="22242802"/>
                <a:ext cx="9044700" cy="669900"/>
              </a:xfrm>
              <a:prstGeom prst="rect">
                <a:avLst/>
              </a:prstGeom>
              <a:solidFill>
                <a:schemeClr val="lt1"/>
              </a:solidFill>
              <a:ln w="9525" cap="flat" cmpd="sng">
                <a:solidFill>
                  <a:srgbClr val="000000"/>
                </a:solidFill>
                <a:prstDash val="solid"/>
                <a:miter lim="800000"/>
                <a:headEnd type="none" w="sm" len="sm"/>
                <a:tailEnd type="none" w="sm" len="sm"/>
              </a:ln>
            </p:spPr>
            <p:txBody>
              <a:bodyPr spcFirstLastPara="1" wrap="square" lIns="352650" tIns="176325" rIns="352650" bIns="176325" anchor="t" anchorCtr="0">
                <a:spAutoFit/>
              </a:bodyPr>
              <a:lstStyle/>
              <a:p>
                <a:pPr marL="0" marR="0" lvl="0" indent="0" algn="l" rtl="0">
                  <a:lnSpc>
                    <a:spcPct val="100000"/>
                  </a:lnSpc>
                  <a:spcBef>
                    <a:spcPts val="0"/>
                  </a:spcBef>
                  <a:spcAft>
                    <a:spcPts val="0"/>
                  </a:spcAft>
                  <a:buClr>
                    <a:srgbClr val="000000"/>
                  </a:buClr>
                  <a:buSzPts val="5300"/>
                  <a:buFont typeface="Arial"/>
                  <a:buNone/>
                </a:pPr>
                <a:r>
                  <a:rPr lang="en-US" sz="5300" b="1" i="0" u="none" strike="noStrike" cap="none">
                    <a:solidFill>
                      <a:srgbClr val="17365D"/>
                    </a:solidFill>
                    <a:latin typeface="Arial"/>
                    <a:ea typeface="Arial"/>
                    <a:cs typeface="Arial"/>
                    <a:sym typeface="Arial"/>
                  </a:rPr>
                  <a:t>Acknowledgements</a:t>
                </a:r>
                <a:endParaRPr sz="6240" b="1" i="0" u="none" strike="noStrike" cap="none">
                  <a:solidFill>
                    <a:srgbClr val="17365D"/>
                  </a:solidFill>
                  <a:latin typeface="Arial"/>
                  <a:ea typeface="Arial"/>
                  <a:cs typeface="Arial"/>
                  <a:sym typeface="Arial"/>
                </a:endParaRPr>
              </a:p>
            </p:txBody>
          </p:sp>
          <p:cxnSp>
            <p:nvCxnSpPr>
              <p:cNvPr id="99" name="Google Shape;99;p1"/>
              <p:cNvCxnSpPr/>
              <p:nvPr/>
            </p:nvCxnSpPr>
            <p:spPr>
              <a:xfrm>
                <a:off x="27691352" y="22827108"/>
                <a:ext cx="7299900" cy="0"/>
              </a:xfrm>
              <a:prstGeom prst="straightConnector1">
                <a:avLst/>
              </a:prstGeom>
              <a:noFill/>
              <a:ln w="101600" cap="rnd" cmpd="sng">
                <a:solidFill>
                  <a:srgbClr val="17365D"/>
                </a:solidFill>
                <a:prstDash val="solid"/>
                <a:round/>
                <a:headEnd type="none" w="sm" len="sm"/>
                <a:tailEnd type="none" w="sm" len="sm"/>
              </a:ln>
            </p:spPr>
          </p:cxnSp>
        </p:grpSp>
        <p:sp>
          <p:nvSpPr>
            <p:cNvPr id="100" name="Google Shape;100;p1"/>
            <p:cNvSpPr txBox="1"/>
            <p:nvPr/>
          </p:nvSpPr>
          <p:spPr>
            <a:xfrm>
              <a:off x="26827385" y="25433549"/>
              <a:ext cx="9292200" cy="907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Arial"/>
                  <a:ea typeface="Arial"/>
                  <a:cs typeface="Arial"/>
                  <a:sym typeface="Arial"/>
                </a:rPr>
                <a:t>Special thank you to Howe Industries and</a:t>
              </a:r>
              <a:endParaRPr sz="3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Arial"/>
                  <a:ea typeface="Arial"/>
                  <a:cs typeface="Arial"/>
                  <a:sym typeface="Arial"/>
                </a:rPr>
                <a:t>UUVGRU-1</a:t>
              </a:r>
              <a:endParaRPr sz="3200" b="0" i="0" u="none" strike="noStrike" cap="none">
                <a:solidFill>
                  <a:schemeClr val="dk1"/>
                </a:solidFill>
                <a:latin typeface="Arial"/>
                <a:ea typeface="Arial"/>
                <a:cs typeface="Arial"/>
                <a:sym typeface="Arial"/>
              </a:endParaRPr>
            </a:p>
          </p:txBody>
        </p:sp>
      </p:grpSp>
      <p:grpSp>
        <p:nvGrpSpPr>
          <p:cNvPr id="101" name="Google Shape;101;p1"/>
          <p:cNvGrpSpPr/>
          <p:nvPr/>
        </p:nvGrpSpPr>
        <p:grpSpPr>
          <a:xfrm>
            <a:off x="27977251" y="24071201"/>
            <a:ext cx="8370158" cy="2661082"/>
            <a:chOff x="546850" y="24517194"/>
            <a:chExt cx="9258000" cy="3683668"/>
          </a:xfrm>
        </p:grpSpPr>
        <p:grpSp>
          <p:nvGrpSpPr>
            <p:cNvPr id="102" name="Google Shape;102;p1"/>
            <p:cNvGrpSpPr/>
            <p:nvPr/>
          </p:nvGrpSpPr>
          <p:grpSpPr>
            <a:xfrm>
              <a:off x="546882" y="24517194"/>
              <a:ext cx="9257933" cy="1622400"/>
              <a:chOff x="27105183" y="14984385"/>
              <a:chExt cx="8688000" cy="1622400"/>
            </a:xfrm>
          </p:grpSpPr>
          <p:sp>
            <p:nvSpPr>
              <p:cNvPr id="103" name="Google Shape;103;p1"/>
              <p:cNvSpPr txBox="1"/>
              <p:nvPr/>
            </p:nvSpPr>
            <p:spPr>
              <a:xfrm>
                <a:off x="27105183" y="14984385"/>
                <a:ext cx="8688000" cy="1622400"/>
              </a:xfrm>
              <a:prstGeom prst="rect">
                <a:avLst/>
              </a:prstGeom>
              <a:solidFill>
                <a:schemeClr val="lt1"/>
              </a:solidFill>
              <a:ln w="9525" cap="flat" cmpd="sng">
                <a:solidFill>
                  <a:srgbClr val="000000"/>
                </a:solidFill>
                <a:prstDash val="solid"/>
                <a:miter lim="800000"/>
                <a:headEnd type="none" w="sm" len="sm"/>
                <a:tailEnd type="none" w="sm" len="sm"/>
              </a:ln>
            </p:spPr>
            <p:txBody>
              <a:bodyPr spcFirstLastPara="1" wrap="square" lIns="352650" tIns="176325" rIns="352650" bIns="176325" anchor="t" anchorCtr="0">
                <a:spAutoFit/>
              </a:bodyPr>
              <a:lstStyle/>
              <a:p>
                <a:pPr marL="0" marR="0" lvl="0" indent="0" algn="l" rtl="0">
                  <a:lnSpc>
                    <a:spcPct val="100000"/>
                  </a:lnSpc>
                  <a:spcBef>
                    <a:spcPts val="0"/>
                  </a:spcBef>
                  <a:spcAft>
                    <a:spcPts val="0"/>
                  </a:spcAft>
                  <a:buClr>
                    <a:srgbClr val="000000"/>
                  </a:buClr>
                  <a:buSzPts val="5300"/>
                  <a:buFont typeface="Arial"/>
                  <a:buNone/>
                </a:pPr>
                <a:r>
                  <a:rPr lang="en-US" sz="5300" b="1" i="0" u="none" strike="noStrike" cap="none">
                    <a:solidFill>
                      <a:srgbClr val="17365D"/>
                    </a:solidFill>
                    <a:latin typeface="Arial"/>
                    <a:ea typeface="Arial"/>
                    <a:cs typeface="Arial"/>
                    <a:sym typeface="Arial"/>
                  </a:rPr>
                  <a:t>References</a:t>
                </a:r>
                <a:endParaRPr sz="6238" b="1" i="0" u="none" strike="noStrike" cap="none">
                  <a:solidFill>
                    <a:srgbClr val="17365D"/>
                  </a:solidFill>
                  <a:latin typeface="Arial"/>
                  <a:ea typeface="Arial"/>
                  <a:cs typeface="Arial"/>
                  <a:sym typeface="Arial"/>
                </a:endParaRPr>
              </a:p>
            </p:txBody>
          </p:sp>
          <p:cxnSp>
            <p:nvCxnSpPr>
              <p:cNvPr id="104" name="Google Shape;104;p1"/>
              <p:cNvCxnSpPr/>
              <p:nvPr/>
            </p:nvCxnSpPr>
            <p:spPr>
              <a:xfrm>
                <a:off x="27619780" y="16264198"/>
                <a:ext cx="5868000" cy="0"/>
              </a:xfrm>
              <a:prstGeom prst="straightConnector1">
                <a:avLst/>
              </a:prstGeom>
              <a:noFill/>
              <a:ln w="101600" cap="rnd" cmpd="sng">
                <a:solidFill>
                  <a:schemeClr val="dk1"/>
                </a:solidFill>
                <a:prstDash val="solid"/>
                <a:round/>
                <a:headEnd type="none" w="sm" len="sm"/>
                <a:tailEnd type="none" w="sm" len="sm"/>
              </a:ln>
            </p:spPr>
          </p:cxnSp>
        </p:grpSp>
        <p:sp>
          <p:nvSpPr>
            <p:cNvPr id="105" name="Google Shape;105;p1"/>
            <p:cNvSpPr txBox="1"/>
            <p:nvPr/>
          </p:nvSpPr>
          <p:spPr>
            <a:xfrm>
              <a:off x="546850" y="25904662"/>
              <a:ext cx="9258000" cy="2296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457200" marR="0" lvl="0" indent="-393700" algn="l" rtl="0">
                <a:lnSpc>
                  <a:spcPct val="100000"/>
                </a:lnSpc>
                <a:spcBef>
                  <a:spcPts val="0"/>
                </a:spcBef>
                <a:spcAft>
                  <a:spcPts val="0"/>
                </a:spcAft>
                <a:buClr>
                  <a:schemeClr val="dk1"/>
                </a:buClr>
                <a:buSzPts val="2600"/>
                <a:buFont typeface="Arial"/>
                <a:buChar char="-"/>
              </a:pPr>
              <a:r>
                <a:rPr lang="en-US" sz="2600" b="0" i="0" u="none" strike="noStrike" cap="none">
                  <a:solidFill>
                    <a:schemeClr val="dk1"/>
                  </a:solidFill>
                  <a:latin typeface="Arial"/>
                  <a:ea typeface="Arial"/>
                  <a:cs typeface="Arial"/>
                  <a:sym typeface="Arial"/>
                </a:rPr>
                <a:t>Compendium of Material Composition Data for Radiation Transport Modeling, Rev. 2</a:t>
              </a:r>
              <a:endParaRPr sz="2600" b="0" i="0" u="none" strike="noStrike" cap="none">
                <a:solidFill>
                  <a:schemeClr val="dk1"/>
                </a:solidFill>
                <a:latin typeface="Arial"/>
                <a:ea typeface="Arial"/>
                <a:cs typeface="Arial"/>
                <a:sym typeface="Arial"/>
              </a:endParaRPr>
            </a:p>
            <a:p>
              <a:pPr marL="457200" marR="0" lvl="0" indent="-393700" algn="l" rtl="0">
                <a:lnSpc>
                  <a:spcPct val="100000"/>
                </a:lnSpc>
                <a:spcBef>
                  <a:spcPts val="0"/>
                </a:spcBef>
                <a:spcAft>
                  <a:spcPts val="0"/>
                </a:spcAft>
                <a:buClr>
                  <a:schemeClr val="dk1"/>
                </a:buClr>
                <a:buSzPts val="2600"/>
                <a:buFont typeface="Arial"/>
                <a:buChar char="-"/>
              </a:pPr>
              <a:r>
                <a:rPr lang="en-US" sz="2600" b="0" i="0" u="none" strike="noStrike" cap="none">
                  <a:solidFill>
                    <a:schemeClr val="dk1"/>
                  </a:solidFill>
                  <a:latin typeface="Arial"/>
                  <a:ea typeface="Arial"/>
                  <a:cs typeface="Arial"/>
                  <a:sym typeface="Arial"/>
                </a:rPr>
                <a:t>REMUS 600 Schematic Drawing, Drawing No. 165225</a:t>
              </a:r>
              <a:endParaRPr sz="2600" b="0" i="0" u="none" strike="noStrike" cap="none">
                <a:solidFill>
                  <a:schemeClr val="dk1"/>
                </a:solidFill>
                <a:latin typeface="Arial"/>
                <a:ea typeface="Arial"/>
                <a:cs typeface="Arial"/>
                <a:sym typeface="Arial"/>
              </a:endParaRPr>
            </a:p>
          </p:txBody>
        </p:sp>
      </p:grpSp>
      <p:grpSp>
        <p:nvGrpSpPr>
          <p:cNvPr id="106" name="Google Shape;106;p1"/>
          <p:cNvGrpSpPr/>
          <p:nvPr/>
        </p:nvGrpSpPr>
        <p:grpSpPr>
          <a:xfrm>
            <a:off x="21314400" y="12379854"/>
            <a:ext cx="15033013" cy="11305750"/>
            <a:chOff x="26248173" y="18407725"/>
            <a:chExt cx="9750300" cy="11013882"/>
          </a:xfrm>
        </p:grpSpPr>
        <p:sp>
          <p:nvSpPr>
            <p:cNvPr id="107" name="Google Shape;107;p1"/>
            <p:cNvSpPr/>
            <p:nvPr/>
          </p:nvSpPr>
          <p:spPr>
            <a:xfrm>
              <a:off x="26248173" y="19687507"/>
              <a:ext cx="9750300" cy="97341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15000"/>
                </a:lnSpc>
                <a:spcBef>
                  <a:spcPts val="1200"/>
                </a:spcBef>
                <a:spcAft>
                  <a:spcPts val="0"/>
                </a:spcAft>
                <a:buClr>
                  <a:schemeClr val="dk1"/>
                </a:buClr>
                <a:buSzPts val="1100"/>
                <a:buFont typeface="Arial"/>
                <a:buNone/>
              </a:pPr>
              <a:r>
                <a:rPr lang="en-US" sz="3000" b="0" i="0" u="none" strike="noStrike" cap="none">
                  <a:solidFill>
                    <a:schemeClr val="dk1"/>
                  </a:solidFill>
                  <a:latin typeface="Arial"/>
                  <a:ea typeface="Arial"/>
                  <a:cs typeface="Arial"/>
                  <a:sym typeface="Arial"/>
                </a:rPr>
                <a:t>Following 1000 and 2000 series testing, Team Lucky Fins determined that while powering the REMUS 600 UUV with a radioisotope thermoelectric generator (RTG) is feasible, it presents several challenges:</a:t>
              </a:r>
              <a:endParaRPr sz="3000" b="0" i="0" u="none" strike="noStrike" cap="none">
                <a:solidFill>
                  <a:schemeClr val="dk1"/>
                </a:solidFill>
                <a:latin typeface="Arial"/>
                <a:ea typeface="Arial"/>
                <a:cs typeface="Arial"/>
                <a:sym typeface="Arial"/>
              </a:endParaRPr>
            </a:p>
            <a:p>
              <a:pPr marL="457200" marR="0" lvl="0" indent="-419100" algn="l" rtl="0">
                <a:lnSpc>
                  <a:spcPct val="115000"/>
                </a:lnSpc>
                <a:spcBef>
                  <a:spcPts val="1200"/>
                </a:spcBef>
                <a:spcAft>
                  <a:spcPts val="0"/>
                </a:spcAft>
                <a:buClr>
                  <a:schemeClr val="dk1"/>
                </a:buClr>
                <a:buSzPts val="3000"/>
                <a:buFont typeface="Arial"/>
                <a:buChar char="●"/>
              </a:pPr>
              <a:r>
                <a:rPr lang="en-US" sz="3000" b="1" i="0" u="none" strike="noStrike" cap="none">
                  <a:solidFill>
                    <a:schemeClr val="dk1"/>
                  </a:solidFill>
                  <a:latin typeface="Arial"/>
                  <a:ea typeface="Arial"/>
                  <a:cs typeface="Arial"/>
                  <a:sym typeface="Arial"/>
                </a:rPr>
                <a:t>Fuel Selection:</a:t>
              </a:r>
              <a:r>
                <a:rPr lang="en-US" sz="3000" b="0" i="0" u="none" strike="noStrike" cap="none">
                  <a:solidFill>
                    <a:schemeClr val="dk1"/>
                  </a:solidFill>
                  <a:latin typeface="Arial"/>
                  <a:ea typeface="Arial"/>
                  <a:cs typeface="Arial"/>
                  <a:sym typeface="Arial"/>
                </a:rPr>
                <a:t> Strontium-90 (Sr-90) was chosen for its high energy density and availability.</a:t>
              </a:r>
              <a:br>
                <a:rPr lang="en-US" sz="3000" b="0" i="0" u="none" strike="noStrike" cap="none">
                  <a:solidFill>
                    <a:schemeClr val="dk1"/>
                  </a:solidFill>
                  <a:latin typeface="Arial"/>
                  <a:ea typeface="Arial"/>
                  <a:cs typeface="Arial"/>
                  <a:sym typeface="Arial"/>
                </a:rPr>
              </a:br>
              <a:endParaRPr sz="3000" b="0" i="0" u="none" strike="noStrike" cap="none">
                <a:solidFill>
                  <a:schemeClr val="dk1"/>
                </a:solidFill>
                <a:latin typeface="Arial"/>
                <a:ea typeface="Arial"/>
                <a:cs typeface="Arial"/>
                <a:sym typeface="Arial"/>
              </a:endParaRPr>
            </a:p>
            <a:p>
              <a:pPr marL="457200" marR="0" lvl="0" indent="-419100" algn="l" rtl="0">
                <a:lnSpc>
                  <a:spcPct val="115000"/>
                </a:lnSpc>
                <a:spcBef>
                  <a:spcPts val="0"/>
                </a:spcBef>
                <a:spcAft>
                  <a:spcPts val="0"/>
                </a:spcAft>
                <a:buClr>
                  <a:schemeClr val="dk1"/>
                </a:buClr>
                <a:buSzPts val="3000"/>
                <a:buFont typeface="Arial"/>
                <a:buChar char="●"/>
              </a:pPr>
              <a:r>
                <a:rPr lang="en-US" sz="3000" b="1" i="0" u="none" strike="noStrike" cap="none">
                  <a:solidFill>
                    <a:schemeClr val="dk1"/>
                  </a:solidFill>
                  <a:latin typeface="Arial"/>
                  <a:ea typeface="Arial"/>
                  <a:cs typeface="Arial"/>
                  <a:sym typeface="Arial"/>
                </a:rPr>
                <a:t>Power:</a:t>
              </a:r>
              <a:r>
                <a:rPr lang="en-US" sz="3000" b="0" i="0" u="none" strike="noStrike" cap="none">
                  <a:solidFill>
                    <a:schemeClr val="dk1"/>
                  </a:solidFill>
                  <a:latin typeface="Arial"/>
                  <a:ea typeface="Arial"/>
                  <a:cs typeface="Arial"/>
                  <a:sym typeface="Arial"/>
                </a:rPr>
                <a:t> Our RTG design is capable of 230 watts (0.23 kW) for 70hrs to sustain propulsion and operate onboard sensors and equipment. UUV downtime is 3 days to recharge battery to resupport another 70hr mission without needing to be recovered.</a:t>
              </a:r>
              <a:br>
                <a:rPr lang="en-US" sz="3000" b="0" i="0" u="none" strike="noStrike" cap="none">
                  <a:solidFill>
                    <a:schemeClr val="dk1"/>
                  </a:solidFill>
                  <a:latin typeface="Arial"/>
                  <a:ea typeface="Arial"/>
                  <a:cs typeface="Arial"/>
                  <a:sym typeface="Arial"/>
                </a:rPr>
              </a:br>
              <a:endParaRPr sz="3000" b="0" i="0" u="none" strike="noStrike" cap="none">
                <a:solidFill>
                  <a:schemeClr val="dk1"/>
                </a:solidFill>
                <a:latin typeface="Arial"/>
                <a:ea typeface="Arial"/>
                <a:cs typeface="Arial"/>
                <a:sym typeface="Arial"/>
              </a:endParaRPr>
            </a:p>
            <a:p>
              <a:pPr marL="457200" marR="0" lvl="0" indent="-419100" algn="l" rtl="0">
                <a:lnSpc>
                  <a:spcPct val="115000"/>
                </a:lnSpc>
                <a:spcBef>
                  <a:spcPts val="0"/>
                </a:spcBef>
                <a:spcAft>
                  <a:spcPts val="0"/>
                </a:spcAft>
                <a:buClr>
                  <a:schemeClr val="dk1"/>
                </a:buClr>
                <a:buSzPts val="3000"/>
                <a:buFont typeface="Arial"/>
                <a:buChar char="●"/>
              </a:pPr>
              <a:r>
                <a:rPr lang="en-US" sz="3000" b="1" i="0" u="none" strike="noStrike" cap="none">
                  <a:solidFill>
                    <a:schemeClr val="dk1"/>
                  </a:solidFill>
                  <a:latin typeface="Arial"/>
                  <a:ea typeface="Arial"/>
                  <a:cs typeface="Arial"/>
                  <a:sym typeface="Arial"/>
                </a:rPr>
                <a:t>Volume Limitation:</a:t>
              </a:r>
              <a:r>
                <a:rPr lang="en-US" sz="3000" b="0" i="0" u="none" strike="noStrike" cap="none">
                  <a:solidFill>
                    <a:schemeClr val="dk1"/>
                  </a:solidFill>
                  <a:latin typeface="Arial"/>
                  <a:ea typeface="Arial"/>
                  <a:cs typeface="Arial"/>
                  <a:sym typeface="Arial"/>
                </a:rPr>
                <a:t> The amount of Sr-90 needed to meet this power demand alone exceeds the internal space available within the UUV.</a:t>
              </a:r>
              <a:br>
                <a:rPr lang="en-US" sz="3000" b="0" i="0" u="none" strike="noStrike" cap="none">
                  <a:solidFill>
                    <a:schemeClr val="dk1"/>
                  </a:solidFill>
                  <a:latin typeface="Arial"/>
                  <a:ea typeface="Arial"/>
                  <a:cs typeface="Arial"/>
                  <a:sym typeface="Arial"/>
                </a:rPr>
              </a:br>
              <a:endParaRPr sz="3000" b="0" i="0" u="none" strike="noStrike" cap="none">
                <a:solidFill>
                  <a:schemeClr val="dk1"/>
                </a:solidFill>
                <a:latin typeface="Arial"/>
                <a:ea typeface="Arial"/>
                <a:cs typeface="Arial"/>
                <a:sym typeface="Arial"/>
              </a:endParaRPr>
            </a:p>
            <a:p>
              <a:pPr marL="457200" marR="0" lvl="0" indent="-419100" algn="l" rtl="0">
                <a:lnSpc>
                  <a:spcPct val="115000"/>
                </a:lnSpc>
                <a:spcBef>
                  <a:spcPts val="0"/>
                </a:spcBef>
                <a:spcAft>
                  <a:spcPts val="0"/>
                </a:spcAft>
                <a:buClr>
                  <a:schemeClr val="dk1"/>
                </a:buClr>
                <a:buSzPts val="3000"/>
                <a:buFont typeface="Arial"/>
                <a:buChar char="●"/>
              </a:pPr>
              <a:r>
                <a:rPr lang="en-US" sz="3000" b="1" i="0" u="none" strike="noStrike" cap="none">
                  <a:solidFill>
                    <a:schemeClr val="dk1"/>
                  </a:solidFill>
                  <a:latin typeface="Arial"/>
                  <a:ea typeface="Arial"/>
                  <a:cs typeface="Arial"/>
                  <a:sym typeface="Arial"/>
                </a:rPr>
                <a:t>Shielding Concern:</a:t>
              </a:r>
              <a:r>
                <a:rPr lang="en-US" sz="3000" b="0" i="0" u="none" strike="noStrike" cap="none">
                  <a:solidFill>
                    <a:schemeClr val="dk1"/>
                  </a:solidFill>
                  <a:latin typeface="Arial"/>
                  <a:ea typeface="Arial"/>
                  <a:cs typeface="Arial"/>
                  <a:sym typeface="Arial"/>
                </a:rPr>
                <a:t> Limited space also reduces the ability to include sufficient radiation shielding, posing safety and integration risks without additional temporary shielding.</a:t>
              </a:r>
              <a:endParaRPr sz="3000" b="0" i="0" u="none" strike="noStrike" cap="none">
                <a:solidFill>
                  <a:schemeClr val="dk1"/>
                </a:solidFill>
                <a:latin typeface="Arial"/>
                <a:ea typeface="Arial"/>
                <a:cs typeface="Arial"/>
                <a:sym typeface="Arial"/>
              </a:endParaRPr>
            </a:p>
            <a:p>
              <a:pPr marL="0" marR="0" lvl="0" indent="0" algn="l" rtl="0">
                <a:lnSpc>
                  <a:spcPct val="115000"/>
                </a:lnSpc>
                <a:spcBef>
                  <a:spcPts val="1200"/>
                </a:spcBef>
                <a:spcAft>
                  <a:spcPts val="1200"/>
                </a:spcAft>
                <a:buClr>
                  <a:srgbClr val="000000"/>
                </a:buClr>
                <a:buSzPts val="3000"/>
                <a:buFont typeface="Arial"/>
                <a:buNone/>
              </a:pPr>
              <a:r>
                <a:rPr lang="en-US" sz="3000" b="0" i="0" u="none" strike="noStrike" cap="none">
                  <a:solidFill>
                    <a:schemeClr val="dk1"/>
                  </a:solidFill>
                  <a:latin typeface="Arial"/>
                  <a:ea typeface="Arial"/>
                  <a:cs typeface="Arial"/>
                  <a:sym typeface="Arial"/>
                </a:rPr>
                <a:t>It had been determined by testing conclusions that a battery hybrid system is most optimal to obtained the desired results for enhancing the current UUV Remus platform.</a:t>
              </a:r>
              <a:endParaRPr sz="2800" b="0" i="0" u="none" strike="noStrike" cap="none">
                <a:solidFill>
                  <a:srgbClr val="000000"/>
                </a:solidFill>
                <a:latin typeface="Arial"/>
                <a:ea typeface="Arial"/>
                <a:cs typeface="Arial"/>
                <a:sym typeface="Arial"/>
              </a:endParaRPr>
            </a:p>
          </p:txBody>
        </p:sp>
        <p:grpSp>
          <p:nvGrpSpPr>
            <p:cNvPr id="108" name="Google Shape;108;p1"/>
            <p:cNvGrpSpPr/>
            <p:nvPr/>
          </p:nvGrpSpPr>
          <p:grpSpPr>
            <a:xfrm>
              <a:off x="26248285" y="18407725"/>
              <a:ext cx="9750164" cy="1279788"/>
              <a:chOff x="18613805" y="4433112"/>
              <a:chExt cx="8970600" cy="1279788"/>
            </a:xfrm>
          </p:grpSpPr>
          <p:sp>
            <p:nvSpPr>
              <p:cNvPr id="109" name="Google Shape;109;p1"/>
              <p:cNvSpPr txBox="1"/>
              <p:nvPr/>
            </p:nvSpPr>
            <p:spPr>
              <a:xfrm>
                <a:off x="18613805" y="4433112"/>
                <a:ext cx="8970600" cy="1246800"/>
              </a:xfrm>
              <a:prstGeom prst="rect">
                <a:avLst/>
              </a:prstGeom>
              <a:solidFill>
                <a:schemeClr val="lt1"/>
              </a:solidFill>
              <a:ln w="9525" cap="flat" cmpd="sng">
                <a:solidFill>
                  <a:srgbClr val="000000"/>
                </a:solidFill>
                <a:prstDash val="solid"/>
                <a:miter lim="800000"/>
                <a:headEnd type="none" w="sm" len="sm"/>
                <a:tailEnd type="none" w="sm" len="sm"/>
              </a:ln>
            </p:spPr>
            <p:txBody>
              <a:bodyPr spcFirstLastPara="1" wrap="square" lIns="352650" tIns="176325" rIns="352650" bIns="176325"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1" i="0" u="none" strike="noStrike" cap="none">
                    <a:solidFill>
                      <a:srgbClr val="17365D"/>
                    </a:solidFill>
                    <a:latin typeface="Arial"/>
                    <a:ea typeface="Arial"/>
                    <a:cs typeface="Arial"/>
                    <a:sym typeface="Arial"/>
                  </a:rPr>
                  <a:t>Summary: Key Findings</a:t>
                </a:r>
                <a:endParaRPr sz="1400" b="0" i="0" u="none" strike="noStrike" cap="none">
                  <a:solidFill>
                    <a:srgbClr val="000000"/>
                  </a:solidFill>
                  <a:latin typeface="Arial"/>
                  <a:ea typeface="Arial"/>
                  <a:cs typeface="Arial"/>
                  <a:sym typeface="Arial"/>
                </a:endParaRPr>
              </a:p>
            </p:txBody>
          </p:sp>
          <p:cxnSp>
            <p:nvCxnSpPr>
              <p:cNvPr id="110" name="Google Shape;110;p1"/>
              <p:cNvCxnSpPr/>
              <p:nvPr/>
            </p:nvCxnSpPr>
            <p:spPr>
              <a:xfrm>
                <a:off x="18613811" y="5712900"/>
                <a:ext cx="7086600" cy="0"/>
              </a:xfrm>
              <a:prstGeom prst="straightConnector1">
                <a:avLst/>
              </a:prstGeom>
              <a:noFill/>
              <a:ln w="101600" cap="rnd" cmpd="sng">
                <a:solidFill>
                  <a:schemeClr val="dk1"/>
                </a:solidFill>
                <a:prstDash val="solid"/>
                <a:round/>
                <a:headEnd type="none" w="sm" len="sm"/>
                <a:tailEnd type="none" w="sm" len="sm"/>
              </a:ln>
            </p:spPr>
          </p:cxnSp>
        </p:grpSp>
      </p:grpSp>
      <p:grpSp>
        <p:nvGrpSpPr>
          <p:cNvPr id="111" name="Google Shape;111;p1"/>
          <p:cNvGrpSpPr/>
          <p:nvPr/>
        </p:nvGrpSpPr>
        <p:grpSpPr>
          <a:xfrm>
            <a:off x="54475" y="4733166"/>
            <a:ext cx="9750300" cy="6444308"/>
            <a:chOff x="119029" y="5878358"/>
            <a:chExt cx="9750300" cy="5292197"/>
          </a:xfrm>
        </p:grpSpPr>
        <p:sp>
          <p:nvSpPr>
            <p:cNvPr id="112" name="Google Shape;112;p1"/>
            <p:cNvSpPr/>
            <p:nvPr/>
          </p:nvSpPr>
          <p:spPr>
            <a:xfrm>
              <a:off x="119029" y="7138555"/>
              <a:ext cx="9750300" cy="40320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15000"/>
                </a:lnSpc>
                <a:spcBef>
                  <a:spcPts val="1200"/>
                </a:spcBef>
                <a:spcAft>
                  <a:spcPts val="1200"/>
                </a:spcAft>
                <a:buClr>
                  <a:srgbClr val="000000"/>
                </a:buClr>
                <a:buSzPts val="3000"/>
                <a:buFont typeface="Arial"/>
                <a:buNone/>
              </a:pPr>
              <a:r>
                <a:rPr lang="en-US" sz="3000" b="0" i="0" u="none" strike="noStrike" cap="none">
                  <a:solidFill>
                    <a:schemeClr val="dk1"/>
                  </a:solidFill>
                  <a:latin typeface="Arial"/>
                  <a:ea typeface="Arial"/>
                  <a:cs typeface="Arial"/>
                  <a:sym typeface="Arial"/>
                </a:rPr>
                <a:t>The undersea domain is critical to U.S. security. Team Lucky Fins is exploring ways to extend the mission duration of the Remus 600 UUV platform used by UUVGRU 1. These autonomous vehicles, valuable for ocean research, offer enhanced potential for military use if operation times could be significantly expanded from a few days to months at a time or longer—protecting our forces and securing the seas whilst at a distance.</a:t>
              </a:r>
              <a:endParaRPr sz="3000" b="0" i="0" u="none" strike="noStrike" cap="none">
                <a:solidFill>
                  <a:schemeClr val="dk1"/>
                </a:solidFill>
                <a:latin typeface="Arial"/>
                <a:ea typeface="Arial"/>
                <a:cs typeface="Arial"/>
                <a:sym typeface="Arial"/>
              </a:endParaRPr>
            </a:p>
          </p:txBody>
        </p:sp>
        <p:grpSp>
          <p:nvGrpSpPr>
            <p:cNvPr id="113" name="Google Shape;113;p1"/>
            <p:cNvGrpSpPr/>
            <p:nvPr/>
          </p:nvGrpSpPr>
          <p:grpSpPr>
            <a:xfrm>
              <a:off x="119029" y="5878358"/>
              <a:ext cx="9750182" cy="1101168"/>
              <a:chOff x="-8290639" y="9678734"/>
              <a:chExt cx="8736600" cy="1101168"/>
            </a:xfrm>
          </p:grpSpPr>
          <p:sp>
            <p:nvSpPr>
              <p:cNvPr id="114" name="Google Shape;114;p1"/>
              <p:cNvSpPr txBox="1"/>
              <p:nvPr/>
            </p:nvSpPr>
            <p:spPr>
              <a:xfrm>
                <a:off x="-8290639" y="9678734"/>
                <a:ext cx="8736600" cy="1050900"/>
              </a:xfrm>
              <a:prstGeom prst="rect">
                <a:avLst/>
              </a:prstGeom>
              <a:solidFill>
                <a:schemeClr val="lt1"/>
              </a:solidFill>
              <a:ln w="9525" cap="flat" cmpd="sng">
                <a:solidFill>
                  <a:srgbClr val="000000"/>
                </a:solidFill>
                <a:prstDash val="solid"/>
                <a:miter lim="800000"/>
                <a:headEnd type="none" w="sm" len="sm"/>
                <a:tailEnd type="none" w="sm" len="sm"/>
              </a:ln>
            </p:spPr>
            <p:txBody>
              <a:bodyPr spcFirstLastPara="1" wrap="square" lIns="352650" tIns="176325" rIns="352650" bIns="176325"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1" i="0" u="none" strike="noStrike" cap="none">
                    <a:solidFill>
                      <a:srgbClr val="17365D"/>
                    </a:solidFill>
                    <a:latin typeface="Arial"/>
                    <a:ea typeface="Arial"/>
                    <a:cs typeface="Arial"/>
                    <a:sym typeface="Arial"/>
                  </a:rPr>
                  <a:t>Background</a:t>
                </a:r>
                <a:endParaRPr sz="1400" b="0" i="0" u="none" strike="noStrike" cap="none">
                  <a:solidFill>
                    <a:srgbClr val="000000"/>
                  </a:solidFill>
                  <a:latin typeface="Arial"/>
                  <a:ea typeface="Arial"/>
                  <a:cs typeface="Arial"/>
                  <a:sym typeface="Arial"/>
                </a:endParaRPr>
              </a:p>
            </p:txBody>
          </p:sp>
          <p:cxnSp>
            <p:nvCxnSpPr>
              <p:cNvPr id="115" name="Google Shape;115;p1"/>
              <p:cNvCxnSpPr/>
              <p:nvPr/>
            </p:nvCxnSpPr>
            <p:spPr>
              <a:xfrm>
                <a:off x="-7994407" y="10779902"/>
                <a:ext cx="7086600" cy="0"/>
              </a:xfrm>
              <a:prstGeom prst="straightConnector1">
                <a:avLst/>
              </a:prstGeom>
              <a:noFill/>
              <a:ln w="101600" cap="rnd" cmpd="sng">
                <a:solidFill>
                  <a:schemeClr val="dk1"/>
                </a:solidFill>
                <a:prstDash val="solid"/>
                <a:round/>
                <a:headEnd type="none" w="sm" len="sm"/>
                <a:tailEnd type="none" w="sm" len="sm"/>
              </a:ln>
            </p:spPr>
          </p:cxnSp>
        </p:grpSp>
      </p:grpSp>
      <p:grpSp>
        <p:nvGrpSpPr>
          <p:cNvPr id="116" name="Google Shape;116;p1"/>
          <p:cNvGrpSpPr/>
          <p:nvPr/>
        </p:nvGrpSpPr>
        <p:grpSpPr>
          <a:xfrm>
            <a:off x="10801700" y="13086225"/>
            <a:ext cx="8970614" cy="13188752"/>
            <a:chOff x="10802236" y="13083256"/>
            <a:chExt cx="8970614" cy="10767207"/>
          </a:xfrm>
        </p:grpSpPr>
        <p:grpSp>
          <p:nvGrpSpPr>
            <p:cNvPr id="117" name="Google Shape;117;p1"/>
            <p:cNvGrpSpPr/>
            <p:nvPr/>
          </p:nvGrpSpPr>
          <p:grpSpPr>
            <a:xfrm>
              <a:off x="10802236" y="13083256"/>
              <a:ext cx="8970600" cy="1645200"/>
              <a:chOff x="18585128" y="5618931"/>
              <a:chExt cx="8970600" cy="1645200"/>
            </a:xfrm>
          </p:grpSpPr>
          <p:sp>
            <p:nvSpPr>
              <p:cNvPr id="118" name="Google Shape;118;p1"/>
              <p:cNvSpPr txBox="1"/>
              <p:nvPr/>
            </p:nvSpPr>
            <p:spPr>
              <a:xfrm>
                <a:off x="18585128" y="5618931"/>
                <a:ext cx="8970600" cy="1645200"/>
              </a:xfrm>
              <a:prstGeom prst="rect">
                <a:avLst/>
              </a:prstGeom>
              <a:solidFill>
                <a:schemeClr val="lt1"/>
              </a:solidFill>
              <a:ln w="9525" cap="flat" cmpd="sng">
                <a:solidFill>
                  <a:srgbClr val="000000"/>
                </a:solidFill>
                <a:prstDash val="solid"/>
                <a:miter lim="800000"/>
                <a:headEnd type="none" w="sm" len="sm"/>
                <a:tailEnd type="none" w="sm" len="sm"/>
              </a:ln>
            </p:spPr>
            <p:txBody>
              <a:bodyPr spcFirstLastPara="1" wrap="square" lIns="352650" tIns="176325" rIns="352650" bIns="1763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19" name="Google Shape;119;p1"/>
              <p:cNvCxnSpPr/>
              <p:nvPr/>
            </p:nvCxnSpPr>
            <p:spPr>
              <a:xfrm>
                <a:off x="19094525" y="6846755"/>
                <a:ext cx="7951800" cy="17400"/>
              </a:xfrm>
              <a:prstGeom prst="straightConnector1">
                <a:avLst/>
              </a:prstGeom>
              <a:noFill/>
              <a:ln w="101600" cap="rnd" cmpd="sng">
                <a:solidFill>
                  <a:srgbClr val="17365D"/>
                </a:solidFill>
                <a:prstDash val="solid"/>
                <a:round/>
                <a:headEnd type="none" w="sm" len="sm"/>
                <a:tailEnd type="none" w="sm" len="sm"/>
              </a:ln>
            </p:spPr>
          </p:cxnSp>
        </p:grpSp>
        <p:sp>
          <p:nvSpPr>
            <p:cNvPr id="120" name="Google Shape;120;p1"/>
            <p:cNvSpPr txBox="1"/>
            <p:nvPr/>
          </p:nvSpPr>
          <p:spPr>
            <a:xfrm>
              <a:off x="10802250" y="14790463"/>
              <a:ext cx="8970600" cy="9060000"/>
            </a:xfrm>
            <a:prstGeom prst="rect">
              <a:avLst/>
            </a:prstGeom>
            <a:solidFill>
              <a:schemeClr val="lt1"/>
            </a:solidFill>
            <a:ln w="9525" cap="flat" cmpd="sng">
              <a:solidFill>
                <a:srgbClr val="17365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400"/>
                <a:buFont typeface="Arial"/>
                <a:buNone/>
              </a:pPr>
              <a:endParaRPr sz="7400" b="0" i="0" u="none" strike="noStrike" cap="none">
                <a:solidFill>
                  <a:schemeClr val="dk1"/>
                </a:solidFill>
                <a:latin typeface="Arial"/>
                <a:ea typeface="Arial"/>
                <a:cs typeface="Arial"/>
                <a:sym typeface="Arial"/>
              </a:endParaRPr>
            </a:p>
          </p:txBody>
        </p:sp>
      </p:grpSp>
      <p:grpSp>
        <p:nvGrpSpPr>
          <p:cNvPr id="121" name="Google Shape;121;p1"/>
          <p:cNvGrpSpPr/>
          <p:nvPr/>
        </p:nvGrpSpPr>
        <p:grpSpPr>
          <a:xfrm>
            <a:off x="10802175" y="4849362"/>
            <a:ext cx="12521400" cy="7004213"/>
            <a:chOff x="10802175" y="4958112"/>
            <a:chExt cx="12521400" cy="7004213"/>
          </a:xfrm>
        </p:grpSpPr>
        <p:sp>
          <p:nvSpPr>
            <p:cNvPr id="122" name="Google Shape;122;p1"/>
            <p:cNvSpPr txBox="1"/>
            <p:nvPr/>
          </p:nvSpPr>
          <p:spPr>
            <a:xfrm>
              <a:off x="10802176" y="4958112"/>
              <a:ext cx="12521163" cy="971857"/>
            </a:xfrm>
            <a:prstGeom prst="rect">
              <a:avLst/>
            </a:prstGeom>
            <a:solidFill>
              <a:schemeClr val="lt1"/>
            </a:solidFill>
            <a:ln w="9525" cap="flat" cmpd="sng">
              <a:solidFill>
                <a:srgbClr val="000000"/>
              </a:solidFill>
              <a:prstDash val="solid"/>
              <a:miter lim="800000"/>
              <a:headEnd type="none" w="sm" len="sm"/>
              <a:tailEnd type="none" w="sm" len="sm"/>
            </a:ln>
          </p:spPr>
          <p:txBody>
            <a:bodyPr spcFirstLastPara="1" wrap="square" lIns="352650" tIns="176325" rIns="352650" bIns="1763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17365D"/>
                  </a:solidFill>
                  <a:latin typeface="Arial"/>
                  <a:ea typeface="Arial"/>
                  <a:cs typeface="Arial"/>
                  <a:sym typeface="Arial"/>
                </a:rPr>
                <a:t>Remus 600 Platform</a:t>
              </a:r>
              <a:endParaRPr sz="4000" b="1" i="0" u="none" strike="noStrike" cap="none">
                <a:solidFill>
                  <a:srgbClr val="17365D"/>
                </a:solidFill>
                <a:latin typeface="Arial"/>
                <a:ea typeface="Arial"/>
                <a:cs typeface="Arial"/>
                <a:sym typeface="Arial"/>
              </a:endParaRPr>
            </a:p>
          </p:txBody>
        </p:sp>
        <p:sp>
          <p:nvSpPr>
            <p:cNvPr id="123" name="Google Shape;123;p1"/>
            <p:cNvSpPr txBox="1"/>
            <p:nvPr/>
          </p:nvSpPr>
          <p:spPr>
            <a:xfrm>
              <a:off x="10802175" y="6006425"/>
              <a:ext cx="12521400" cy="5955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500"/>
                <a:buFont typeface="Arial"/>
                <a:buNone/>
              </a:pPr>
              <a:endParaRPr sz="2500" b="0" i="0" u="none" strike="noStrike" cap="none">
                <a:solidFill>
                  <a:srgbClr val="000000"/>
                </a:solidFill>
                <a:latin typeface="Arial"/>
                <a:ea typeface="Arial"/>
                <a:cs typeface="Arial"/>
                <a:sym typeface="Arial"/>
              </a:endParaRPr>
            </a:p>
          </p:txBody>
        </p:sp>
        <p:sp>
          <p:nvSpPr>
            <p:cNvPr id="124" name="Google Shape;124;p1"/>
            <p:cNvSpPr txBox="1"/>
            <p:nvPr/>
          </p:nvSpPr>
          <p:spPr>
            <a:xfrm>
              <a:off x="13661992" y="10514550"/>
              <a:ext cx="6483600" cy="1279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Arial"/>
                  <a:ea typeface="Arial"/>
                  <a:cs typeface="Arial"/>
                  <a:sym typeface="Arial"/>
                </a:rPr>
                <a:t>Design schematic of current Remus 600</a:t>
              </a:r>
              <a:endParaRPr sz="3600" b="0" i="0" u="none" strike="noStrike" cap="none">
                <a:solidFill>
                  <a:schemeClr val="dk1"/>
                </a:solidFill>
                <a:latin typeface="Calibri"/>
                <a:ea typeface="Calibri"/>
                <a:cs typeface="Calibri"/>
                <a:sym typeface="Calibri"/>
              </a:endParaRPr>
            </a:p>
          </p:txBody>
        </p:sp>
      </p:grpSp>
      <p:sp>
        <p:nvSpPr>
          <p:cNvPr id="125" name="Google Shape;125;p1"/>
          <p:cNvSpPr txBox="1"/>
          <p:nvPr/>
        </p:nvSpPr>
        <p:spPr>
          <a:xfrm>
            <a:off x="11369000" y="13622025"/>
            <a:ext cx="7836000" cy="1328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4400"/>
              <a:buFont typeface="Arial"/>
              <a:buNone/>
            </a:pPr>
            <a:r>
              <a:rPr lang="en-US" sz="4400" b="1" i="0" u="none" strike="noStrike" cap="none" dirty="0">
                <a:solidFill>
                  <a:srgbClr val="17365D"/>
                </a:solidFill>
                <a:latin typeface="Arial"/>
                <a:ea typeface="Arial"/>
                <a:cs typeface="Arial"/>
                <a:sym typeface="Arial"/>
              </a:rPr>
              <a:t>Radiation Shielding Solution</a:t>
            </a:r>
            <a:endParaRPr sz="2000" b="0" i="0" u="none" strike="noStrike" cap="none" dirty="0">
              <a:solidFill>
                <a:schemeClr val="dk1"/>
              </a:solidFill>
              <a:latin typeface="Arial"/>
              <a:ea typeface="Arial"/>
              <a:cs typeface="Arial"/>
              <a:sym typeface="Arial"/>
            </a:endParaRPr>
          </a:p>
        </p:txBody>
      </p:sp>
      <p:cxnSp>
        <p:nvCxnSpPr>
          <p:cNvPr id="126" name="Google Shape;126;p1"/>
          <p:cNvCxnSpPr/>
          <p:nvPr/>
        </p:nvCxnSpPr>
        <p:spPr>
          <a:xfrm>
            <a:off x="11076005" y="5690220"/>
            <a:ext cx="11655600" cy="20100"/>
          </a:xfrm>
          <a:prstGeom prst="straightConnector1">
            <a:avLst/>
          </a:prstGeom>
          <a:noFill/>
          <a:ln w="101600" cap="rnd" cmpd="sng">
            <a:solidFill>
              <a:srgbClr val="17365D"/>
            </a:solidFill>
            <a:prstDash val="solid"/>
            <a:round/>
            <a:headEnd type="none" w="sm" len="sm"/>
            <a:tailEnd type="none" w="sm" len="sm"/>
          </a:ln>
        </p:spPr>
      </p:cxnSp>
      <p:grpSp>
        <p:nvGrpSpPr>
          <p:cNvPr id="127" name="Google Shape;127;p1"/>
          <p:cNvGrpSpPr/>
          <p:nvPr/>
        </p:nvGrpSpPr>
        <p:grpSpPr>
          <a:xfrm>
            <a:off x="23622475" y="4849374"/>
            <a:ext cx="12521400" cy="7004176"/>
            <a:chOff x="10802175" y="4958112"/>
            <a:chExt cx="12521400" cy="7004176"/>
          </a:xfrm>
        </p:grpSpPr>
        <p:sp>
          <p:nvSpPr>
            <p:cNvPr id="128" name="Google Shape;128;p1"/>
            <p:cNvSpPr txBox="1"/>
            <p:nvPr/>
          </p:nvSpPr>
          <p:spPr>
            <a:xfrm>
              <a:off x="10802176" y="4958112"/>
              <a:ext cx="12521100" cy="894900"/>
            </a:xfrm>
            <a:prstGeom prst="rect">
              <a:avLst/>
            </a:prstGeom>
            <a:solidFill>
              <a:schemeClr val="lt1"/>
            </a:solidFill>
            <a:ln w="9525" cap="flat" cmpd="sng">
              <a:solidFill>
                <a:srgbClr val="000000"/>
              </a:solidFill>
              <a:prstDash val="solid"/>
              <a:miter lim="800000"/>
              <a:headEnd type="none" w="sm" len="sm"/>
              <a:tailEnd type="none" w="sm" len="sm"/>
            </a:ln>
          </p:spPr>
          <p:txBody>
            <a:bodyPr spcFirstLastPara="1" wrap="square" lIns="352650" tIns="176325" rIns="352650" bIns="176325"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en-US" sz="3500" b="1" i="0" u="none" strike="noStrike" cap="none">
                  <a:solidFill>
                    <a:srgbClr val="17365D"/>
                  </a:solidFill>
                  <a:latin typeface="Arial"/>
                  <a:ea typeface="Arial"/>
                  <a:cs typeface="Arial"/>
                  <a:sym typeface="Arial"/>
                </a:rPr>
                <a:t>Design Constraints/Customer Requirements Snapshot</a:t>
              </a:r>
              <a:endParaRPr sz="3500" b="1" i="0" u="none" strike="noStrike" cap="none">
                <a:solidFill>
                  <a:srgbClr val="17365D"/>
                </a:solidFill>
                <a:latin typeface="Arial"/>
                <a:ea typeface="Arial"/>
                <a:cs typeface="Arial"/>
                <a:sym typeface="Arial"/>
              </a:endParaRPr>
            </a:p>
          </p:txBody>
        </p:sp>
        <p:sp>
          <p:nvSpPr>
            <p:cNvPr id="129" name="Google Shape;129;p1"/>
            <p:cNvSpPr txBox="1"/>
            <p:nvPr/>
          </p:nvSpPr>
          <p:spPr>
            <a:xfrm>
              <a:off x="10802175" y="6080188"/>
              <a:ext cx="12521400" cy="58821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chemeClr val="dk1"/>
                  </a:solidFill>
                  <a:latin typeface="Arial"/>
                  <a:ea typeface="Arial"/>
                  <a:cs typeface="Arial"/>
                  <a:sym typeface="Arial"/>
                </a:rPr>
                <a:t>Key constraints of Remus platform and radiation limits which must be adhered to:</a:t>
              </a:r>
              <a:endParaRPr sz="3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dk1"/>
                </a:solidFill>
                <a:latin typeface="Arial"/>
                <a:ea typeface="Arial"/>
                <a:cs typeface="Arial"/>
                <a:sym typeface="Arial"/>
              </a:endParaRPr>
            </a:p>
            <a:p>
              <a:pPr marL="457200" marR="0" lvl="0" indent="-419100" algn="l" rtl="0">
                <a:lnSpc>
                  <a:spcPct val="100000"/>
                </a:lnSpc>
                <a:spcBef>
                  <a:spcPts val="0"/>
                </a:spcBef>
                <a:spcAft>
                  <a:spcPts val="0"/>
                </a:spcAft>
                <a:buClr>
                  <a:schemeClr val="dk1"/>
                </a:buClr>
                <a:buSzPts val="3000"/>
                <a:buFont typeface="Arial"/>
                <a:buChar char="●"/>
              </a:pPr>
              <a:r>
                <a:rPr lang="en-US" sz="3000" b="0" i="0" u="none" strike="noStrike" cap="none">
                  <a:solidFill>
                    <a:schemeClr val="dk1"/>
                  </a:solidFill>
                  <a:latin typeface="Arial"/>
                  <a:ea typeface="Arial"/>
                  <a:cs typeface="Arial"/>
                  <a:sym typeface="Arial"/>
                </a:rPr>
                <a:t>Internal power demand: 16.2kWh  </a:t>
              </a:r>
              <a:r>
                <a:rPr lang="en-US" sz="3000" b="1" i="0" u="none" strike="noStrike" cap="none">
                  <a:solidFill>
                    <a:schemeClr val="dk1"/>
                  </a:solidFill>
                  <a:latin typeface="Arial"/>
                  <a:ea typeface="Arial"/>
                  <a:cs typeface="Arial"/>
                  <a:sym typeface="Arial"/>
                </a:rPr>
                <a:t>~230W</a:t>
              </a:r>
              <a:br>
                <a:rPr lang="en-US" sz="3000" b="1" i="0" u="none" strike="noStrike" cap="none">
                  <a:solidFill>
                    <a:schemeClr val="dk1"/>
                  </a:solidFill>
                  <a:latin typeface="Arial"/>
                  <a:ea typeface="Arial"/>
                  <a:cs typeface="Arial"/>
                  <a:sym typeface="Arial"/>
                </a:rPr>
              </a:br>
              <a:endParaRPr sz="3000" b="1" i="0" u="none" strike="noStrike" cap="none">
                <a:solidFill>
                  <a:schemeClr val="dk1"/>
                </a:solidFill>
                <a:latin typeface="Arial"/>
                <a:ea typeface="Arial"/>
                <a:cs typeface="Arial"/>
                <a:sym typeface="Arial"/>
              </a:endParaRPr>
            </a:p>
            <a:p>
              <a:pPr marL="457200" marR="0" lvl="0" indent="-419100" algn="l" rtl="0">
                <a:lnSpc>
                  <a:spcPct val="100000"/>
                </a:lnSpc>
                <a:spcBef>
                  <a:spcPts val="0"/>
                </a:spcBef>
                <a:spcAft>
                  <a:spcPts val="0"/>
                </a:spcAft>
                <a:buClr>
                  <a:schemeClr val="dk1"/>
                </a:buClr>
                <a:buSzPts val="3000"/>
                <a:buFont typeface="Arial"/>
                <a:buChar char="●"/>
              </a:pPr>
              <a:r>
                <a:rPr lang="en-US" sz="3000" b="0" i="0" u="none" strike="noStrike" cap="none">
                  <a:solidFill>
                    <a:schemeClr val="dk1"/>
                  </a:solidFill>
                  <a:latin typeface="Arial"/>
                  <a:ea typeface="Arial"/>
                  <a:cs typeface="Arial"/>
                  <a:sym typeface="Arial"/>
                </a:rPr>
                <a:t>Max allowable dose (Navy): </a:t>
              </a:r>
              <a:r>
                <a:rPr lang="en-US" sz="3000" b="1" i="0" u="none" strike="noStrike" cap="none">
                  <a:solidFill>
                    <a:schemeClr val="dk1"/>
                  </a:solidFill>
                  <a:latin typeface="Arial"/>
                  <a:ea typeface="Arial"/>
                  <a:cs typeface="Arial"/>
                  <a:sym typeface="Arial"/>
                </a:rPr>
                <a:t>100 mrem/year</a:t>
              </a:r>
              <a:br>
                <a:rPr lang="en-US" sz="3000" b="1" i="0" u="none" strike="noStrike" cap="none">
                  <a:solidFill>
                    <a:schemeClr val="dk1"/>
                  </a:solidFill>
                  <a:latin typeface="Arial"/>
                  <a:ea typeface="Arial"/>
                  <a:cs typeface="Arial"/>
                  <a:sym typeface="Arial"/>
                </a:rPr>
              </a:br>
              <a:endParaRPr sz="3000" b="1" i="0" u="none" strike="noStrike" cap="none">
                <a:solidFill>
                  <a:schemeClr val="dk1"/>
                </a:solidFill>
                <a:latin typeface="Arial"/>
                <a:ea typeface="Arial"/>
                <a:cs typeface="Arial"/>
                <a:sym typeface="Arial"/>
              </a:endParaRPr>
            </a:p>
            <a:p>
              <a:pPr marL="457200" marR="0" lvl="0" indent="-419100" algn="l" rtl="0">
                <a:lnSpc>
                  <a:spcPct val="100000"/>
                </a:lnSpc>
                <a:spcBef>
                  <a:spcPts val="0"/>
                </a:spcBef>
                <a:spcAft>
                  <a:spcPts val="0"/>
                </a:spcAft>
                <a:buClr>
                  <a:schemeClr val="dk1"/>
                </a:buClr>
                <a:buSzPts val="3000"/>
                <a:buFont typeface="Arial"/>
                <a:buChar char="●"/>
              </a:pPr>
              <a:r>
                <a:rPr lang="en-US" sz="3000" b="0" i="0" u="none" strike="noStrike" cap="none">
                  <a:solidFill>
                    <a:schemeClr val="dk1"/>
                  </a:solidFill>
                  <a:latin typeface="Arial"/>
                  <a:ea typeface="Arial"/>
                  <a:cs typeface="Arial"/>
                  <a:sym typeface="Arial"/>
                </a:rPr>
                <a:t>RTG size limited by torpedo tube deployability</a:t>
              </a:r>
              <a:br>
                <a:rPr lang="en-US" sz="3000" b="0" i="0" u="none" strike="noStrike" cap="none">
                  <a:solidFill>
                    <a:schemeClr val="dk1"/>
                  </a:solidFill>
                  <a:latin typeface="Arial"/>
                  <a:ea typeface="Arial"/>
                  <a:cs typeface="Arial"/>
                  <a:sym typeface="Arial"/>
                </a:rPr>
              </a:br>
              <a:endParaRPr sz="3000" b="0" i="0" u="none" strike="noStrike" cap="none">
                <a:solidFill>
                  <a:schemeClr val="dk1"/>
                </a:solidFill>
                <a:latin typeface="Arial"/>
                <a:ea typeface="Arial"/>
                <a:cs typeface="Arial"/>
                <a:sym typeface="Arial"/>
              </a:endParaRPr>
            </a:p>
            <a:p>
              <a:pPr marL="457200" marR="0" lvl="0" indent="-419100" algn="l" rtl="0">
                <a:lnSpc>
                  <a:spcPct val="100000"/>
                </a:lnSpc>
                <a:spcBef>
                  <a:spcPts val="0"/>
                </a:spcBef>
                <a:spcAft>
                  <a:spcPts val="0"/>
                </a:spcAft>
                <a:buClr>
                  <a:schemeClr val="dk1"/>
                </a:buClr>
                <a:buSzPts val="3000"/>
                <a:buFont typeface="Arial"/>
                <a:buChar char="●"/>
              </a:pPr>
              <a:r>
                <a:rPr lang="en-US" sz="3000" b="0" i="0" u="none" strike="noStrike" cap="none">
                  <a:solidFill>
                    <a:schemeClr val="dk1"/>
                  </a:solidFill>
                  <a:latin typeface="Arial"/>
                  <a:ea typeface="Arial"/>
                  <a:cs typeface="Arial"/>
                  <a:sym typeface="Arial"/>
                </a:rPr>
                <a:t>Shielding requirements critical</a:t>
              </a:r>
              <a:endParaRPr sz="3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dk1"/>
                </a:solidFill>
                <a:latin typeface="Arial"/>
                <a:ea typeface="Arial"/>
                <a:cs typeface="Arial"/>
                <a:sym typeface="Arial"/>
              </a:endParaRPr>
            </a:p>
            <a:p>
              <a:pPr marL="457200" marR="0" lvl="0" indent="-419100" algn="l" rtl="0">
                <a:lnSpc>
                  <a:spcPct val="100000"/>
                </a:lnSpc>
                <a:spcBef>
                  <a:spcPts val="0"/>
                </a:spcBef>
                <a:spcAft>
                  <a:spcPts val="0"/>
                </a:spcAft>
                <a:buClr>
                  <a:schemeClr val="dk1"/>
                </a:buClr>
                <a:buSzPts val="3000"/>
                <a:buFont typeface="Arial"/>
                <a:buChar char="●"/>
              </a:pPr>
              <a:r>
                <a:rPr lang="en-US" sz="3000" b="0" i="0" u="none" strike="noStrike" cap="none">
                  <a:solidFill>
                    <a:schemeClr val="dk1"/>
                  </a:solidFill>
                  <a:latin typeface="Arial"/>
                  <a:ea typeface="Arial"/>
                  <a:cs typeface="Arial"/>
                  <a:sym typeface="Arial"/>
                </a:rPr>
                <a:t>Low cost</a:t>
              </a:r>
              <a:endParaRPr sz="3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500"/>
                <a:buFont typeface="Arial"/>
                <a:buNone/>
              </a:pPr>
              <a:endParaRPr sz="2500" b="0" i="0" u="none" strike="noStrike" cap="none">
                <a:solidFill>
                  <a:srgbClr val="000000"/>
                </a:solidFill>
                <a:latin typeface="Arial"/>
                <a:ea typeface="Arial"/>
                <a:cs typeface="Arial"/>
                <a:sym typeface="Arial"/>
              </a:endParaRPr>
            </a:p>
          </p:txBody>
        </p:sp>
      </p:grpSp>
      <p:pic>
        <p:nvPicPr>
          <p:cNvPr id="130" name="Google Shape;130;p1" title="RemusModel.JPG"/>
          <p:cNvPicPr preferRelativeResize="0"/>
          <p:nvPr/>
        </p:nvPicPr>
        <p:blipFill rotWithShape="1">
          <a:blip r:embed="rId5">
            <a:alphaModFix/>
          </a:blip>
          <a:srcRect/>
          <a:stretch/>
        </p:blipFill>
        <p:spPr>
          <a:xfrm>
            <a:off x="10802175" y="6739463"/>
            <a:ext cx="12521401" cy="3039180"/>
          </a:xfrm>
          <a:prstGeom prst="rect">
            <a:avLst/>
          </a:prstGeom>
          <a:noFill/>
          <a:ln>
            <a:noFill/>
          </a:ln>
        </p:spPr>
      </p:pic>
      <p:sp>
        <p:nvSpPr>
          <p:cNvPr id="131" name="Google Shape;131;p1"/>
          <p:cNvSpPr txBox="1"/>
          <p:nvPr/>
        </p:nvSpPr>
        <p:spPr>
          <a:xfrm>
            <a:off x="105825" y="14153900"/>
            <a:ext cx="10046400" cy="12120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Clr>
                <a:schemeClr val="dk1"/>
              </a:buClr>
              <a:buSzPts val="1100"/>
              <a:buFont typeface="Arial"/>
              <a:buNone/>
            </a:pPr>
            <a:r>
              <a:rPr lang="en-US" sz="2800" b="0" i="0" u="none" strike="noStrike" cap="none">
                <a:solidFill>
                  <a:schemeClr val="dk1"/>
                </a:solidFill>
                <a:latin typeface="Arial"/>
                <a:ea typeface="Arial"/>
                <a:cs typeface="Arial"/>
                <a:sym typeface="Arial"/>
              </a:rPr>
              <a:t>Our MATLAB-based analysis focused on optimizing the Sr-90 RTG system for thermal power output, geometric constraints, and radiation safety. The key outputs of the model are summarized below:</a:t>
            </a:r>
            <a:endParaRPr sz="2800" b="0" i="0" u="none" strike="noStrike" cap="none">
              <a:solidFill>
                <a:schemeClr val="dk1"/>
              </a:solidFill>
              <a:latin typeface="Arial"/>
              <a:ea typeface="Arial"/>
              <a:cs typeface="Arial"/>
              <a:sym typeface="Arial"/>
            </a:endParaRPr>
          </a:p>
          <a:p>
            <a:pPr marL="0" marR="0" lvl="0" indent="0" algn="l" rtl="0">
              <a:lnSpc>
                <a:spcPct val="115000"/>
              </a:lnSpc>
              <a:spcBef>
                <a:spcPts val="1200"/>
              </a:spcBef>
              <a:spcAft>
                <a:spcPts val="0"/>
              </a:spcAft>
              <a:buClr>
                <a:schemeClr val="dk1"/>
              </a:buClr>
              <a:buSzPts val="1100"/>
              <a:buFont typeface="Arial"/>
              <a:buNone/>
            </a:pPr>
            <a:r>
              <a:rPr lang="en-US" sz="2800" b="1" i="0" u="none" strike="noStrike" cap="none">
                <a:solidFill>
                  <a:schemeClr val="dk1"/>
                </a:solidFill>
                <a:latin typeface="Arial"/>
                <a:ea typeface="Arial"/>
                <a:cs typeface="Arial"/>
                <a:sym typeface="Arial"/>
              </a:rPr>
              <a:t>⚙️ RTG Core Design Optimization</a:t>
            </a:r>
            <a:endParaRPr sz="2800" b="1" i="0" u="none" strike="noStrike" cap="none">
              <a:solidFill>
                <a:schemeClr val="dk1"/>
              </a:solidFill>
              <a:latin typeface="Arial"/>
              <a:ea typeface="Arial"/>
              <a:cs typeface="Arial"/>
              <a:sym typeface="Arial"/>
            </a:endParaRPr>
          </a:p>
          <a:p>
            <a:pPr marL="457200" marR="0" lvl="0" indent="-406400" algn="l" rtl="0">
              <a:lnSpc>
                <a:spcPct val="115000"/>
              </a:lnSpc>
              <a:spcBef>
                <a:spcPts val="1200"/>
              </a:spcBef>
              <a:spcAft>
                <a:spcPts val="0"/>
              </a:spcAft>
              <a:buClr>
                <a:schemeClr val="dk1"/>
              </a:buClr>
              <a:buSzPts val="2800"/>
              <a:buFont typeface="Arial"/>
              <a:buChar char="●"/>
            </a:pPr>
            <a:r>
              <a:rPr lang="en-US" sz="2800" b="1" i="0" u="none" strike="noStrike" cap="none">
                <a:solidFill>
                  <a:schemeClr val="dk1"/>
                </a:solidFill>
                <a:latin typeface="Arial"/>
                <a:ea typeface="Arial"/>
                <a:cs typeface="Arial"/>
                <a:sym typeface="Arial"/>
              </a:rPr>
              <a:t>Target Thermal Power Output:</a:t>
            </a:r>
            <a:r>
              <a:rPr lang="en-US" sz="2800" b="0" i="0" u="none" strike="noStrike" cap="none">
                <a:solidFill>
                  <a:schemeClr val="dk1"/>
                </a:solidFill>
                <a:latin typeface="Arial"/>
                <a:ea typeface="Arial"/>
                <a:cs typeface="Arial"/>
                <a:sym typeface="Arial"/>
              </a:rPr>
              <a:t> 230 Watts</a:t>
            </a:r>
            <a:br>
              <a:rPr lang="en-US" sz="2800" b="0" i="0" u="none" strike="noStrike" cap="none">
                <a:solidFill>
                  <a:schemeClr val="dk1"/>
                </a:solidFill>
                <a:latin typeface="Arial"/>
                <a:ea typeface="Arial"/>
                <a:cs typeface="Arial"/>
                <a:sym typeface="Arial"/>
              </a:rPr>
            </a:br>
            <a:endParaRPr sz="2800" b="0" i="0" u="none" strike="noStrike" cap="none">
              <a:solidFill>
                <a:schemeClr val="dk1"/>
              </a:solidFill>
              <a:latin typeface="Arial"/>
              <a:ea typeface="Arial"/>
              <a:cs typeface="Arial"/>
              <a:sym typeface="Arial"/>
            </a:endParaRPr>
          </a:p>
          <a:p>
            <a:pPr marL="457200" marR="0" lvl="0" indent="-406400" algn="l" rtl="0">
              <a:lnSpc>
                <a:spcPct val="115000"/>
              </a:lnSpc>
              <a:spcBef>
                <a:spcPts val="0"/>
              </a:spcBef>
              <a:spcAft>
                <a:spcPts val="0"/>
              </a:spcAft>
              <a:buClr>
                <a:schemeClr val="dk1"/>
              </a:buClr>
              <a:buSzPts val="2800"/>
              <a:buFont typeface="Arial"/>
              <a:buChar char="●"/>
            </a:pPr>
            <a:r>
              <a:rPr lang="en-US" sz="2800" b="1" i="0" u="none" strike="noStrike" cap="none">
                <a:solidFill>
                  <a:schemeClr val="dk1"/>
                </a:solidFill>
                <a:latin typeface="Arial"/>
                <a:ea typeface="Arial"/>
                <a:cs typeface="Arial"/>
                <a:sym typeface="Arial"/>
              </a:rPr>
              <a:t>Optimized Sr-90 Mass:</a:t>
            </a:r>
            <a:r>
              <a:rPr lang="en-US" sz="2800" b="0" i="0" u="none" strike="noStrike" cap="none">
                <a:solidFill>
                  <a:schemeClr val="dk1"/>
                </a:solidFill>
                <a:latin typeface="Arial"/>
                <a:ea typeface="Arial"/>
                <a:cs typeface="Arial"/>
                <a:sym typeface="Arial"/>
              </a:rPr>
              <a:t> 367.00 kg</a:t>
            </a:r>
            <a:br>
              <a:rPr lang="en-US" sz="2800" b="0" i="0" u="none" strike="noStrike" cap="none">
                <a:solidFill>
                  <a:schemeClr val="dk1"/>
                </a:solidFill>
                <a:latin typeface="Arial"/>
                <a:ea typeface="Arial"/>
                <a:cs typeface="Arial"/>
                <a:sym typeface="Arial"/>
              </a:rPr>
            </a:br>
            <a:endParaRPr sz="2800" b="0" i="0" u="none" strike="noStrike" cap="none">
              <a:solidFill>
                <a:schemeClr val="dk1"/>
              </a:solidFill>
              <a:latin typeface="Arial"/>
              <a:ea typeface="Arial"/>
              <a:cs typeface="Arial"/>
              <a:sym typeface="Arial"/>
            </a:endParaRPr>
          </a:p>
          <a:p>
            <a:pPr marL="457200" marR="0" lvl="0" indent="-406400" algn="l" rtl="0">
              <a:lnSpc>
                <a:spcPct val="115000"/>
              </a:lnSpc>
              <a:spcBef>
                <a:spcPts val="0"/>
              </a:spcBef>
              <a:spcAft>
                <a:spcPts val="0"/>
              </a:spcAft>
              <a:buClr>
                <a:schemeClr val="dk1"/>
              </a:buClr>
              <a:buSzPts val="2800"/>
              <a:buFont typeface="Arial"/>
              <a:buChar char="●"/>
            </a:pPr>
            <a:r>
              <a:rPr lang="en-US" sz="2800" b="1" i="0" u="none" strike="noStrike" cap="none">
                <a:solidFill>
                  <a:schemeClr val="dk1"/>
                </a:solidFill>
                <a:latin typeface="Arial"/>
                <a:ea typeface="Arial"/>
                <a:cs typeface="Arial"/>
                <a:sym typeface="Arial"/>
              </a:rPr>
              <a:t>Final Core Radius:</a:t>
            </a:r>
            <a:r>
              <a:rPr lang="en-US" sz="2800" b="0" i="0" u="none" strike="noStrike" cap="none">
                <a:solidFill>
                  <a:schemeClr val="dk1"/>
                </a:solidFill>
                <a:latin typeface="Arial"/>
                <a:ea typeface="Arial"/>
                <a:cs typeface="Arial"/>
                <a:sym typeface="Arial"/>
              </a:rPr>
              <a:t> 10.92 cm</a:t>
            </a:r>
            <a:br>
              <a:rPr lang="en-US" sz="2800" b="0" i="0" u="none" strike="noStrike" cap="none">
                <a:solidFill>
                  <a:schemeClr val="dk1"/>
                </a:solidFill>
                <a:latin typeface="Arial"/>
                <a:ea typeface="Arial"/>
                <a:cs typeface="Arial"/>
                <a:sym typeface="Arial"/>
              </a:rPr>
            </a:br>
            <a:endParaRPr sz="2800" b="0" i="0" u="none" strike="noStrike" cap="none">
              <a:solidFill>
                <a:schemeClr val="dk1"/>
              </a:solidFill>
              <a:latin typeface="Arial"/>
              <a:ea typeface="Arial"/>
              <a:cs typeface="Arial"/>
              <a:sym typeface="Arial"/>
            </a:endParaRPr>
          </a:p>
          <a:p>
            <a:pPr marL="457200" marR="0" lvl="0" indent="-406400" algn="l" rtl="0">
              <a:lnSpc>
                <a:spcPct val="115000"/>
              </a:lnSpc>
              <a:spcBef>
                <a:spcPts val="0"/>
              </a:spcBef>
              <a:spcAft>
                <a:spcPts val="0"/>
              </a:spcAft>
              <a:buClr>
                <a:schemeClr val="dk1"/>
              </a:buClr>
              <a:buSzPts val="2800"/>
              <a:buFont typeface="Arial"/>
              <a:buChar char="●"/>
            </a:pPr>
            <a:r>
              <a:rPr lang="en-US" sz="2800" b="1" i="0" u="none" strike="noStrike" cap="none">
                <a:solidFill>
                  <a:schemeClr val="dk1"/>
                </a:solidFill>
                <a:latin typeface="Arial"/>
                <a:ea typeface="Arial"/>
                <a:cs typeface="Arial"/>
                <a:sym typeface="Arial"/>
              </a:rPr>
              <a:t>Core Length:</a:t>
            </a:r>
            <a:r>
              <a:rPr lang="en-US" sz="2800" b="0" i="0" u="none" strike="noStrike" cap="none">
                <a:solidFill>
                  <a:schemeClr val="dk1"/>
                </a:solidFill>
                <a:latin typeface="Arial"/>
                <a:ea typeface="Arial"/>
                <a:cs typeface="Arial"/>
                <a:sym typeface="Arial"/>
              </a:rPr>
              <a:t> 200.00 cm</a:t>
            </a:r>
            <a:br>
              <a:rPr lang="en-US" sz="2800" b="0" i="0" u="none" strike="noStrike" cap="none">
                <a:solidFill>
                  <a:schemeClr val="dk1"/>
                </a:solidFill>
                <a:latin typeface="Arial"/>
                <a:ea typeface="Arial"/>
                <a:cs typeface="Arial"/>
                <a:sym typeface="Arial"/>
              </a:rPr>
            </a:br>
            <a:endParaRPr sz="2800" b="0" i="0" u="none" strike="noStrike" cap="none">
              <a:solidFill>
                <a:schemeClr val="dk1"/>
              </a:solidFill>
              <a:latin typeface="Arial"/>
              <a:ea typeface="Arial"/>
              <a:cs typeface="Arial"/>
              <a:sym typeface="Arial"/>
            </a:endParaRPr>
          </a:p>
          <a:p>
            <a:pPr marL="0" marR="0" lvl="0" indent="0" algn="l" rtl="0">
              <a:lnSpc>
                <a:spcPct val="115000"/>
              </a:lnSpc>
              <a:spcBef>
                <a:spcPts val="1200"/>
              </a:spcBef>
              <a:spcAft>
                <a:spcPts val="0"/>
              </a:spcAft>
              <a:buClr>
                <a:schemeClr val="dk1"/>
              </a:buClr>
              <a:buSzPts val="1100"/>
              <a:buFont typeface="Arial"/>
              <a:buNone/>
            </a:pPr>
            <a:r>
              <a:rPr lang="en-US" sz="2800" b="1" i="0" u="none" strike="noStrike" cap="none">
                <a:solidFill>
                  <a:schemeClr val="dk1"/>
                </a:solidFill>
                <a:latin typeface="Arial"/>
                <a:ea typeface="Arial"/>
                <a:cs typeface="Arial"/>
                <a:sym typeface="Arial"/>
              </a:rPr>
              <a:t>🛡 Shielding Analysis</a:t>
            </a:r>
            <a:endParaRPr sz="2800" b="1" i="0" u="none" strike="noStrike" cap="none">
              <a:solidFill>
                <a:schemeClr val="dk1"/>
              </a:solidFill>
              <a:latin typeface="Arial"/>
              <a:ea typeface="Arial"/>
              <a:cs typeface="Arial"/>
              <a:sym typeface="Arial"/>
            </a:endParaRPr>
          </a:p>
          <a:p>
            <a:pPr marL="457200" marR="0" lvl="0" indent="-406400" algn="l" rtl="0">
              <a:lnSpc>
                <a:spcPct val="115000"/>
              </a:lnSpc>
              <a:spcBef>
                <a:spcPts val="1200"/>
              </a:spcBef>
              <a:spcAft>
                <a:spcPts val="0"/>
              </a:spcAft>
              <a:buClr>
                <a:schemeClr val="dk1"/>
              </a:buClr>
              <a:buSzPts val="2800"/>
              <a:buFont typeface="Arial"/>
              <a:buChar char="●"/>
            </a:pPr>
            <a:r>
              <a:rPr lang="en-US" sz="2800" b="1" i="0" u="none" strike="noStrike" cap="none">
                <a:solidFill>
                  <a:schemeClr val="dk1"/>
                </a:solidFill>
                <a:latin typeface="Arial"/>
                <a:ea typeface="Arial"/>
                <a:cs typeface="Arial"/>
                <a:sym typeface="Arial"/>
              </a:rPr>
              <a:t>Available Shielding Thickness:</a:t>
            </a:r>
            <a:r>
              <a:rPr lang="en-US" sz="2800" b="0" i="0" u="none" strike="noStrike" cap="none">
                <a:solidFill>
                  <a:schemeClr val="dk1"/>
                </a:solidFill>
                <a:latin typeface="Arial"/>
                <a:ea typeface="Arial"/>
                <a:cs typeface="Arial"/>
                <a:sym typeface="Arial"/>
              </a:rPr>
              <a:t> 2.00 cm</a:t>
            </a:r>
            <a:br>
              <a:rPr lang="en-US" sz="2800" b="0" i="0" u="none" strike="noStrike" cap="none">
                <a:solidFill>
                  <a:schemeClr val="dk1"/>
                </a:solidFill>
                <a:latin typeface="Arial"/>
                <a:ea typeface="Arial"/>
                <a:cs typeface="Arial"/>
                <a:sym typeface="Arial"/>
              </a:rPr>
            </a:br>
            <a:endParaRPr sz="2800" b="0" i="0" u="none" strike="noStrike" cap="none">
              <a:solidFill>
                <a:schemeClr val="dk1"/>
              </a:solidFill>
              <a:latin typeface="Arial"/>
              <a:ea typeface="Arial"/>
              <a:cs typeface="Arial"/>
              <a:sym typeface="Arial"/>
            </a:endParaRPr>
          </a:p>
          <a:p>
            <a:pPr marL="457200" marR="0" lvl="0" indent="-406400" algn="l" rtl="0">
              <a:lnSpc>
                <a:spcPct val="115000"/>
              </a:lnSpc>
              <a:spcBef>
                <a:spcPts val="0"/>
              </a:spcBef>
              <a:spcAft>
                <a:spcPts val="0"/>
              </a:spcAft>
              <a:buClr>
                <a:schemeClr val="dk1"/>
              </a:buClr>
              <a:buSzPts val="2800"/>
              <a:buFont typeface="Arial"/>
              <a:buChar char="●"/>
            </a:pPr>
            <a:r>
              <a:rPr lang="en-US" sz="2800" b="1" i="0" u="none" strike="noStrike" cap="none">
                <a:solidFill>
                  <a:schemeClr val="dk1"/>
                </a:solidFill>
                <a:latin typeface="Arial"/>
                <a:ea typeface="Arial"/>
                <a:cs typeface="Arial"/>
                <a:sym typeface="Arial"/>
              </a:rPr>
              <a:t>Required for 99% Attenuation:</a:t>
            </a:r>
            <a:r>
              <a:rPr lang="en-US" sz="2800" b="0" i="0" u="none" strike="noStrike" cap="none">
                <a:solidFill>
                  <a:schemeClr val="dk1"/>
                </a:solidFill>
                <a:latin typeface="Arial"/>
                <a:ea typeface="Arial"/>
                <a:cs typeface="Arial"/>
                <a:sym typeface="Arial"/>
              </a:rPr>
              <a:t> 20.35 cm</a:t>
            </a:r>
            <a:br>
              <a:rPr lang="en-US" sz="2800" b="0" i="0" u="none" strike="noStrike" cap="none">
                <a:solidFill>
                  <a:schemeClr val="dk1"/>
                </a:solidFill>
                <a:latin typeface="Arial"/>
                <a:ea typeface="Arial"/>
                <a:cs typeface="Arial"/>
                <a:sym typeface="Arial"/>
              </a:rPr>
            </a:br>
            <a:endParaRPr sz="2800" b="0" i="0" u="none" strike="noStrike" cap="none">
              <a:solidFill>
                <a:schemeClr val="dk1"/>
              </a:solidFill>
              <a:latin typeface="Arial"/>
              <a:ea typeface="Arial"/>
              <a:cs typeface="Arial"/>
              <a:sym typeface="Arial"/>
            </a:endParaRPr>
          </a:p>
          <a:p>
            <a:pPr marL="0" marR="0" lvl="0" indent="0" algn="l" rtl="0">
              <a:lnSpc>
                <a:spcPct val="115000"/>
              </a:lnSpc>
              <a:spcBef>
                <a:spcPts val="1200"/>
              </a:spcBef>
              <a:spcAft>
                <a:spcPts val="0"/>
              </a:spcAft>
              <a:buClr>
                <a:schemeClr val="dk1"/>
              </a:buClr>
              <a:buSzPts val="1100"/>
              <a:buFont typeface="Arial"/>
              <a:buNone/>
            </a:pPr>
            <a:r>
              <a:rPr lang="en-US" sz="2800" b="1" i="0" u="none" strike="noStrike" cap="none">
                <a:solidFill>
                  <a:schemeClr val="dk1"/>
                </a:solidFill>
                <a:latin typeface="Arial"/>
                <a:ea typeface="Arial"/>
                <a:cs typeface="Arial"/>
                <a:sym typeface="Arial"/>
              </a:rPr>
              <a:t>☢️ Radiation Exposure Estimates</a:t>
            </a:r>
            <a:endParaRPr sz="2800" b="1" i="0" u="none" strike="noStrike" cap="none">
              <a:solidFill>
                <a:schemeClr val="dk1"/>
              </a:solidFill>
              <a:latin typeface="Arial"/>
              <a:ea typeface="Arial"/>
              <a:cs typeface="Arial"/>
              <a:sym typeface="Arial"/>
            </a:endParaRPr>
          </a:p>
          <a:p>
            <a:pPr marL="457200" marR="0" lvl="0" indent="-406400" algn="l" rtl="0">
              <a:lnSpc>
                <a:spcPct val="115000"/>
              </a:lnSpc>
              <a:spcBef>
                <a:spcPts val="1200"/>
              </a:spcBef>
              <a:spcAft>
                <a:spcPts val="0"/>
              </a:spcAft>
              <a:buClr>
                <a:schemeClr val="dk1"/>
              </a:buClr>
              <a:buSzPts val="2800"/>
              <a:buFont typeface="Arial"/>
              <a:buChar char="●"/>
            </a:pPr>
            <a:r>
              <a:rPr lang="en-US" sz="2800" b="1" i="0" u="none" strike="noStrike" cap="none">
                <a:solidFill>
                  <a:schemeClr val="dk1"/>
                </a:solidFill>
                <a:latin typeface="Arial"/>
                <a:ea typeface="Arial"/>
                <a:cs typeface="Arial"/>
                <a:sym typeface="Arial"/>
              </a:rPr>
              <a:t>Radiation Dose at 1m Distance in water:</a:t>
            </a:r>
            <a:r>
              <a:rPr lang="en-US" sz="2800" b="0" i="0" u="none" strike="noStrike" cap="none">
                <a:solidFill>
                  <a:schemeClr val="dk1"/>
                </a:solidFill>
                <a:latin typeface="Arial"/>
                <a:ea typeface="Arial"/>
                <a:cs typeface="Arial"/>
                <a:sym typeface="Arial"/>
              </a:rPr>
              <a:t> 48.79 rem/hr</a:t>
            </a:r>
            <a:endParaRPr sz="2800" b="0" i="0" u="none" strike="noStrike" cap="none">
              <a:solidFill>
                <a:schemeClr val="dk1"/>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3600"/>
              <a:buFont typeface="Arial"/>
              <a:buNone/>
            </a:pPr>
            <a:endParaRPr sz="3600" b="0" i="0" u="none" strike="noStrike" cap="none">
              <a:solidFill>
                <a:schemeClr val="dk1"/>
              </a:solidFill>
              <a:latin typeface="Arial"/>
              <a:ea typeface="Arial"/>
              <a:cs typeface="Arial"/>
              <a:sym typeface="Arial"/>
            </a:endParaRPr>
          </a:p>
        </p:txBody>
      </p:sp>
      <p:pic>
        <p:nvPicPr>
          <p:cNvPr id="132" name="Google Shape;132;p1" title="ChatGPT Image Apr 8, 2025, 02_07_15 PM.png"/>
          <p:cNvPicPr preferRelativeResize="0"/>
          <p:nvPr/>
        </p:nvPicPr>
        <p:blipFill rotWithShape="1">
          <a:blip r:embed="rId6">
            <a:alphaModFix/>
          </a:blip>
          <a:srcRect t="24716" b="17656"/>
          <a:stretch/>
        </p:blipFill>
        <p:spPr>
          <a:xfrm>
            <a:off x="11438738" y="15590638"/>
            <a:ext cx="7696507" cy="4435200"/>
          </a:xfrm>
          <a:prstGeom prst="rect">
            <a:avLst/>
          </a:prstGeom>
          <a:noFill/>
          <a:ln>
            <a:noFill/>
          </a:ln>
        </p:spPr>
      </p:pic>
      <p:sp>
        <p:nvSpPr>
          <p:cNvPr id="133" name="Google Shape;133;p1"/>
          <p:cNvSpPr txBox="1"/>
          <p:nvPr/>
        </p:nvSpPr>
        <p:spPr>
          <a:xfrm>
            <a:off x="11186475" y="20605800"/>
            <a:ext cx="8076300" cy="4979700"/>
          </a:xfrm>
          <a:prstGeom prst="rect">
            <a:avLst/>
          </a:prstGeom>
          <a:solidFill>
            <a:schemeClr val="lt1"/>
          </a:solidFill>
          <a:ln w="9525" cap="flat" cmpd="sng">
            <a:solidFill>
              <a:srgbClr val="17365D"/>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A lead “blanket” solution would allow for additional shielding while in storage. The blanket would be expect to attenuate approximately 80% of the incident radiation from the core. </a:t>
            </a:r>
            <a:endParaRPr sz="2800" b="0" i="0" u="none" strike="noStrike" cap="none">
              <a:solidFill>
                <a:schemeClr val="dk1"/>
              </a:solidFill>
              <a:latin typeface="Calibri"/>
              <a:ea typeface="Calibri"/>
              <a:cs typeface="Calibri"/>
              <a:sym typeface="Calibri"/>
            </a:endParaRPr>
          </a:p>
          <a:p>
            <a:pPr marL="0" marR="0" lvl="0" indent="0" algn="l" rtl="0">
              <a:lnSpc>
                <a:spcPct val="115000"/>
              </a:lnSpc>
              <a:spcBef>
                <a:spcPts val="1200"/>
              </a:spcBef>
              <a:spcAft>
                <a:spcPts val="0"/>
              </a:spcAft>
              <a:buClr>
                <a:srgbClr val="000000"/>
              </a:buClr>
              <a:buSzPts val="2800"/>
              <a:buFont typeface="Arial"/>
              <a:buNone/>
            </a:pPr>
            <a:r>
              <a:rPr lang="en-US" sz="2800" b="1" i="0" u="none" strike="noStrike" cap="none">
                <a:solidFill>
                  <a:schemeClr val="dk1"/>
                </a:solidFill>
                <a:latin typeface="Arial"/>
                <a:ea typeface="Arial"/>
                <a:cs typeface="Arial"/>
                <a:sym typeface="Arial"/>
              </a:rPr>
              <a:t>Blanket Measurements:</a:t>
            </a:r>
            <a:endParaRPr sz="2800" b="1" i="0" u="none" strike="noStrike" cap="none">
              <a:solidFill>
                <a:schemeClr val="dk1"/>
              </a:solidFill>
              <a:latin typeface="Arial"/>
              <a:ea typeface="Arial"/>
              <a:cs typeface="Arial"/>
              <a:sym typeface="Arial"/>
            </a:endParaRPr>
          </a:p>
          <a:p>
            <a:pPr marL="0" marR="0" lvl="0" indent="0" algn="l" rtl="0">
              <a:lnSpc>
                <a:spcPct val="115000"/>
              </a:lnSpc>
              <a:spcBef>
                <a:spcPts val="1200"/>
              </a:spcBef>
              <a:spcAft>
                <a:spcPts val="0"/>
              </a:spcAft>
              <a:buClr>
                <a:srgbClr val="000000"/>
              </a:buClr>
              <a:buSzPts val="2800"/>
              <a:buFont typeface="Arial"/>
              <a:buNone/>
            </a:pPr>
            <a:r>
              <a:rPr lang="en-US" sz="2800" b="1" i="0" u="none" strike="noStrike" cap="none">
                <a:solidFill>
                  <a:schemeClr val="dk1"/>
                </a:solidFill>
                <a:latin typeface="Arial"/>
                <a:ea typeface="Arial"/>
                <a:cs typeface="Arial"/>
                <a:sym typeface="Arial"/>
              </a:rPr>
              <a:t>Weight: 568.23kg</a:t>
            </a:r>
            <a:endParaRPr sz="2800" b="1" i="0" u="none" strike="noStrike" cap="none">
              <a:solidFill>
                <a:schemeClr val="dk1"/>
              </a:solidFill>
              <a:latin typeface="Arial"/>
              <a:ea typeface="Arial"/>
              <a:cs typeface="Arial"/>
              <a:sym typeface="Arial"/>
            </a:endParaRPr>
          </a:p>
          <a:p>
            <a:pPr marL="0" marR="0" lvl="0" indent="0" algn="l" rtl="0">
              <a:lnSpc>
                <a:spcPct val="115000"/>
              </a:lnSpc>
              <a:spcBef>
                <a:spcPts val="1200"/>
              </a:spcBef>
              <a:spcAft>
                <a:spcPts val="0"/>
              </a:spcAft>
              <a:buClr>
                <a:srgbClr val="000000"/>
              </a:buClr>
              <a:buSzPts val="2800"/>
              <a:buFont typeface="Arial"/>
              <a:buNone/>
            </a:pPr>
            <a:r>
              <a:rPr lang="en-US" sz="2800" b="1" i="0" u="none" strike="noStrike" cap="none">
                <a:solidFill>
                  <a:schemeClr val="dk1"/>
                </a:solidFill>
                <a:latin typeface="Arial"/>
                <a:ea typeface="Arial"/>
                <a:cs typeface="Arial"/>
                <a:sym typeface="Arial"/>
              </a:rPr>
              <a:t>Thickness: 5.05 (Teflon/Al 0.5cm - Lead 5cm)</a:t>
            </a:r>
            <a:endParaRPr sz="2800" b="0" i="0" u="none" strike="noStrike" cap="none">
              <a:solidFill>
                <a:schemeClr val="dk1"/>
              </a:solidFill>
              <a:latin typeface="Calibri"/>
              <a:ea typeface="Calibri"/>
              <a:cs typeface="Calibri"/>
              <a:sym typeface="Calibri"/>
            </a:endParaRPr>
          </a:p>
          <a:p>
            <a:pPr marL="0" marR="0" lvl="0" indent="0" algn="l" rtl="0">
              <a:lnSpc>
                <a:spcPct val="115000"/>
              </a:lnSpc>
              <a:spcBef>
                <a:spcPts val="1200"/>
              </a:spcBef>
              <a:spcAft>
                <a:spcPts val="200"/>
              </a:spcAft>
              <a:buClr>
                <a:schemeClr val="dk1"/>
              </a:buClr>
              <a:buSzPts val="1100"/>
              <a:buFont typeface="Arial"/>
              <a:buNone/>
            </a:pPr>
            <a:r>
              <a:rPr lang="en-US" sz="2800" b="1" i="0" u="none" strike="noStrike" cap="none">
                <a:solidFill>
                  <a:schemeClr val="dk1"/>
                </a:solidFill>
                <a:latin typeface="Arial"/>
                <a:ea typeface="Arial"/>
                <a:cs typeface="Arial"/>
                <a:sym typeface="Arial"/>
              </a:rPr>
              <a:t>☢️ Radiation Exposure Estimate with additional shielding: 0.0988 rem/hr</a:t>
            </a:r>
            <a:endParaRPr sz="2800" b="1" i="0" u="none" strike="noStrike" cap="none">
              <a:solidFill>
                <a:schemeClr val="dk1"/>
              </a:solidFill>
              <a:latin typeface="Arial"/>
              <a:ea typeface="Arial"/>
              <a:cs typeface="Arial"/>
              <a:sym typeface="Arial"/>
            </a:endParaRPr>
          </a:p>
        </p:txBody>
      </p:sp>
      <p:sp>
        <p:nvSpPr>
          <p:cNvPr id="2" name="TextBox 1">
            <a:extLst>
              <a:ext uri="{FF2B5EF4-FFF2-40B4-BE49-F238E27FC236}">
                <a16:creationId xmlns:a16="http://schemas.microsoft.com/office/drawing/2014/main" id="{8F072DB6-84C5-B597-FA44-8BF3117B6C1E}"/>
              </a:ext>
            </a:extLst>
          </p:cNvPr>
          <p:cNvSpPr txBox="1"/>
          <p:nvPr/>
        </p:nvSpPr>
        <p:spPr>
          <a:xfrm>
            <a:off x="15746390" y="26747436"/>
            <a:ext cx="2961370" cy="584775"/>
          </a:xfrm>
          <a:prstGeom prst="rect">
            <a:avLst/>
          </a:prstGeom>
          <a:noFill/>
        </p:spPr>
        <p:txBody>
          <a:bodyPr wrap="square" lIns="91440" tIns="45720" rIns="91440" bIns="45720" rtlCol="0" anchor="t">
            <a:spAutoFit/>
          </a:bodyPr>
          <a:lstStyle/>
          <a:p>
            <a:pPr algn="ctr"/>
            <a:r>
              <a:rPr lang="en-US" sz="1600" b="1" dirty="0"/>
              <a:t>Approved for Public Release</a:t>
            </a:r>
            <a:endParaRPr lang="en-US" sz="1600" dirty="0"/>
          </a:p>
          <a:p>
            <a:pPr algn="ctr"/>
            <a:r>
              <a:rPr lang="en-US" sz="1600"/>
              <a:t>PAO # PR2025-2405</a:t>
            </a:r>
            <a:r>
              <a:rPr lang="en-US" sz="1600" b="1" dirty="0"/>
              <a:t> </a:t>
            </a:r>
            <a:endParaRPr lang="en-US" sz="1600" dirty="0"/>
          </a:p>
        </p:txBody>
      </p:sp>
      <p:sp>
        <p:nvSpPr>
          <p:cNvPr id="3" name="TextBox 2">
            <a:extLst>
              <a:ext uri="{FF2B5EF4-FFF2-40B4-BE49-F238E27FC236}">
                <a16:creationId xmlns:a16="http://schemas.microsoft.com/office/drawing/2014/main" id="{176E8FFD-6079-3BAE-84FD-BA39828D5C86}"/>
              </a:ext>
            </a:extLst>
          </p:cNvPr>
          <p:cNvSpPr txBox="1"/>
          <p:nvPr/>
        </p:nvSpPr>
        <p:spPr>
          <a:xfrm>
            <a:off x="15732494" y="29990"/>
            <a:ext cx="2977097" cy="553998"/>
          </a:xfrm>
          <a:prstGeom prst="rect">
            <a:avLst/>
          </a:prstGeom>
          <a:noFill/>
        </p:spPr>
        <p:txBody>
          <a:bodyPr wrap="none" lIns="91440" tIns="45720" rIns="91440" bIns="45720" rtlCol="0" anchor="t">
            <a:spAutoFit/>
          </a:bodyPr>
          <a:lstStyle/>
          <a:p>
            <a:pPr algn="ctr"/>
            <a:r>
              <a:rPr lang="en-US" sz="1600" b="1"/>
              <a:t>Approved for Public Release</a:t>
            </a:r>
            <a:endParaRPr lang="en-US"/>
          </a:p>
          <a:p>
            <a:pPr algn="ctr"/>
            <a:r>
              <a:rPr lang="en-US"/>
              <a:t>PAO # PR2025-2405</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03CB36C6B8074EBA707B8374870A04" ma:contentTypeVersion="11" ma:contentTypeDescription="Create a new document." ma:contentTypeScope="" ma:versionID="a9d813febcb5be341c6939ab0afc4791">
  <xsd:schema xmlns:xsd="http://www.w3.org/2001/XMLSchema" xmlns:xs="http://www.w3.org/2001/XMLSchema" xmlns:p="http://schemas.microsoft.com/office/2006/metadata/properties" xmlns:ns2="47fe246f-b61e-46ac-941b-161a51f6fd05" xmlns:ns3="a186ecb5-2d2a-4d8f-aed0-c4298df7d5a5" targetNamespace="http://schemas.microsoft.com/office/2006/metadata/properties" ma:root="true" ma:fieldsID="305c259a0d31e5e27967e293d9f854c6" ns2:_="" ns3:_="">
    <xsd:import namespace="47fe246f-b61e-46ac-941b-161a51f6fd05"/>
    <xsd:import namespace="a186ecb5-2d2a-4d8f-aed0-c4298df7d5a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fe246f-b61e-46ac-941b-161a51f6fd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BillingMetadata" ma:index="1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186ecb5-2d2a-4d8f-aed0-c4298df7d5a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4D44F4B-B6BC-4F4B-A156-4D2539C0EC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fe246f-b61e-46ac-941b-161a51f6fd05"/>
    <ds:schemaRef ds:uri="a186ecb5-2d2a-4d8f-aed0-c4298df7d5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504F71-09CC-4FD8-BFF3-E62995AD140F}">
  <ds:schemaRefs>
    <ds:schemaRef ds:uri="http://schemas.microsoft.com/sharepoint/v3/contenttype/forms"/>
  </ds:schemaRefs>
</ds:datastoreItem>
</file>

<file path=customXml/itemProps3.xml><?xml version="1.0" encoding="utf-8"?>
<ds:datastoreItem xmlns:ds="http://schemas.openxmlformats.org/officeDocument/2006/customXml" ds:itemID="{81138FB6-66F1-427B-B852-D946E33B5FE1}">
  <ds:schemaRefs>
    <ds:schemaRef ds:uri="http://schemas.microsoft.com/office/2006/metadata/properties"/>
    <ds:schemaRef ds:uri="http://purl.org/dc/terms/"/>
    <ds:schemaRef ds:uri="http://www.w3.org/XML/1998/namespace"/>
    <ds:schemaRef ds:uri="http://schemas.microsoft.com/office/2006/documentManagement/types"/>
    <ds:schemaRef ds:uri="a186ecb5-2d2a-4d8f-aed0-c4298df7d5a5"/>
    <ds:schemaRef ds:uri="http://purl.org/dc/dcmitype/"/>
    <ds:schemaRef ds:uri="47fe246f-b61e-46ac-941b-161a51f6fd05"/>
    <ds:schemaRef ds:uri="http://schemas.microsoft.com/office/infopath/2007/PartnerControl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0</TotalTime>
  <Words>576</Words>
  <Application>Microsoft Office PowerPoint</Application>
  <PresentationFormat>Custom</PresentationFormat>
  <Paragraphs>54</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Garamond</vt:lpstr>
      <vt:lpstr>Calibri</vt:lpstr>
      <vt:lpstr>Arial</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Cunio, Joseph E CIV USARMY DEVCOM SC (USA)</dc:creator>
  <cp:lastModifiedBy>Cunio, Joseph E III CIV USARMY DEVCOM SC (USA)</cp:lastModifiedBy>
  <cp:revision>15</cp:revision>
  <dcterms:modified xsi:type="dcterms:W3CDTF">2025-04-16T15:29:50Z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0x0101001F03CB36C6B8074EBA707B8374870A04</vt:lpwstr>
  </property>
</Properties>
</file>