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6576000" cy="27432000"/>
  <p:notesSz cx="6934200" cy="9220200"/>
  <p:embeddedFontLst>
    <p:embeddedFont>
      <p:font typeface="Garamond" panose="02020404030301010803" pitchFamily="18" charset="0"/>
      <p:regular r:id="rId4"/>
      <p:bold r:id="rId5"/>
      <p:italic r:id="rId6"/>
      <p:boldItalic r:id="rId7"/>
    </p:embeddedFont>
    <p:embeddedFont>
      <p:font typeface="Segoe UI" panose="020B0502040204020203"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312">
          <p15:clr>
            <a:srgbClr val="A4A3A4"/>
          </p15:clr>
        </p15:guide>
        <p15:guide id="2" pos="22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6" d="100"/>
          <a:sy n="26" d="100"/>
        </p:scale>
        <p:origin x="1914" y="150"/>
      </p:cViewPr>
      <p:guideLst>
        <p:guide orient="horz" pos="5312"/>
        <p:guide pos="22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5925" y="691500"/>
            <a:ext cx="4623025"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3400" y="4379575"/>
            <a:ext cx="5547350" cy="41490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3400" y="4379575"/>
            <a:ext cx="5547350" cy="414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929350" y="8686813"/>
            <a:ext cx="23406100" cy="8229600"/>
          </a:xfrm>
          <a:prstGeom prst="rect">
            <a:avLst/>
          </a:prstGeom>
          <a:noFill/>
          <a:ln>
            <a:noFill/>
          </a:ln>
        </p:spPr>
        <p:txBody>
          <a:bodyPr spcFirstLastPara="1" wrap="square" lIns="376000" tIns="188000" rIns="376000" bIns="1880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165350" y="762013"/>
            <a:ext cx="23406100" cy="24079200"/>
          </a:xfrm>
          <a:prstGeom prst="rect">
            <a:avLst/>
          </a:prstGeom>
          <a:noFill/>
          <a:ln>
            <a:noFill/>
          </a:ln>
        </p:spPr>
        <p:txBody>
          <a:bodyPr spcFirstLastPara="1" wrap="square" lIns="376000" tIns="188000" rIns="376000" bIns="1880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2743200" y="8521712"/>
            <a:ext cx="31089600" cy="5880100"/>
          </a:xfrm>
          <a:prstGeom prst="rect">
            <a:avLst/>
          </a:prstGeom>
          <a:noFill/>
          <a:ln>
            <a:noFill/>
          </a:ln>
        </p:spPr>
        <p:txBody>
          <a:bodyPr spcFirstLastPara="1" wrap="square" lIns="376000" tIns="188000" rIns="376000" bIns="1880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5486400" y="15544800"/>
            <a:ext cx="25603200" cy="7010400"/>
          </a:xfrm>
          <a:prstGeom prst="rect">
            <a:avLst/>
          </a:prstGeom>
          <a:noFill/>
          <a:ln>
            <a:noFill/>
          </a:ln>
        </p:spPr>
        <p:txBody>
          <a:bodyPr spcFirstLastPara="1" wrap="square" lIns="376000" tIns="188000" rIns="376000" bIns="188000" anchor="t" anchorCtr="0">
            <a:normAutofit/>
          </a:bodyPr>
          <a:lstStyle>
            <a:lvl1pPr lvl="0" algn="ctr">
              <a:spcBef>
                <a:spcPts val="2475"/>
              </a:spcBef>
              <a:spcAft>
                <a:spcPts val="0"/>
              </a:spcAft>
              <a:buClr>
                <a:srgbClr val="888888"/>
              </a:buClr>
              <a:buSzPts val="12375"/>
              <a:buNone/>
              <a:defRPr>
                <a:solidFill>
                  <a:srgbClr val="888888"/>
                </a:solidFill>
              </a:defRPr>
            </a:lvl1pPr>
            <a:lvl2pPr lvl="1" algn="ctr">
              <a:spcBef>
                <a:spcPts val="2156"/>
              </a:spcBef>
              <a:spcAft>
                <a:spcPts val="0"/>
              </a:spcAft>
              <a:buClr>
                <a:srgbClr val="888888"/>
              </a:buClr>
              <a:buSzPts val="10781"/>
              <a:buNone/>
              <a:defRPr>
                <a:solidFill>
                  <a:srgbClr val="888888"/>
                </a:solidFill>
              </a:defRPr>
            </a:lvl2pPr>
            <a:lvl3pPr lvl="2" algn="ctr">
              <a:spcBef>
                <a:spcPts val="1856"/>
              </a:spcBef>
              <a:spcAft>
                <a:spcPts val="0"/>
              </a:spcAft>
              <a:buClr>
                <a:srgbClr val="888888"/>
              </a:buClr>
              <a:buSzPts val="9281"/>
              <a:buNone/>
              <a:defRPr>
                <a:solidFill>
                  <a:srgbClr val="888888"/>
                </a:solidFill>
              </a:defRPr>
            </a:lvl3pPr>
            <a:lvl4pPr lvl="3" algn="ctr">
              <a:spcBef>
                <a:spcPts val="1538"/>
              </a:spcBef>
              <a:spcAft>
                <a:spcPts val="0"/>
              </a:spcAft>
              <a:buClr>
                <a:srgbClr val="888888"/>
              </a:buClr>
              <a:buSzPts val="7688"/>
              <a:buNone/>
              <a:defRPr>
                <a:solidFill>
                  <a:srgbClr val="888888"/>
                </a:solidFill>
              </a:defRPr>
            </a:lvl4pPr>
            <a:lvl5pPr lvl="4" algn="ctr">
              <a:spcBef>
                <a:spcPts val="1538"/>
              </a:spcBef>
              <a:spcAft>
                <a:spcPts val="0"/>
              </a:spcAft>
              <a:buClr>
                <a:srgbClr val="888888"/>
              </a:buClr>
              <a:buSzPts val="7688"/>
              <a:buNone/>
              <a:defRPr>
                <a:solidFill>
                  <a:srgbClr val="888888"/>
                </a:solidFill>
              </a:defRPr>
            </a:lvl5pPr>
            <a:lvl6pPr lvl="5" algn="ctr">
              <a:spcBef>
                <a:spcPts val="1538"/>
              </a:spcBef>
              <a:spcAft>
                <a:spcPts val="0"/>
              </a:spcAft>
              <a:buClr>
                <a:srgbClr val="888888"/>
              </a:buClr>
              <a:buSzPts val="7688"/>
              <a:buNone/>
              <a:defRPr>
                <a:solidFill>
                  <a:srgbClr val="888888"/>
                </a:solidFill>
              </a:defRPr>
            </a:lvl6pPr>
            <a:lvl7pPr lvl="6" algn="ctr">
              <a:spcBef>
                <a:spcPts val="1538"/>
              </a:spcBef>
              <a:spcAft>
                <a:spcPts val="0"/>
              </a:spcAft>
              <a:buClr>
                <a:srgbClr val="888888"/>
              </a:buClr>
              <a:buSzPts val="7688"/>
              <a:buNone/>
              <a:defRPr>
                <a:solidFill>
                  <a:srgbClr val="888888"/>
                </a:solidFill>
              </a:defRPr>
            </a:lvl7pPr>
            <a:lvl8pPr lvl="7" algn="ctr">
              <a:spcBef>
                <a:spcPts val="1538"/>
              </a:spcBef>
              <a:spcAft>
                <a:spcPts val="0"/>
              </a:spcAft>
              <a:buClr>
                <a:srgbClr val="888888"/>
              </a:buClr>
              <a:buSzPts val="7688"/>
              <a:buNone/>
              <a:defRPr>
                <a:solidFill>
                  <a:srgbClr val="888888"/>
                </a:solidFill>
              </a:defRPr>
            </a:lvl8pPr>
            <a:lvl9pPr lvl="8" algn="ctr">
              <a:spcBef>
                <a:spcPts val="1538"/>
              </a:spcBef>
              <a:spcAft>
                <a:spcPts val="0"/>
              </a:spcAft>
              <a:buClr>
                <a:srgbClr val="888888"/>
              </a:buClr>
              <a:buSzPts val="7688"/>
              <a:buNone/>
              <a:defRPr>
                <a:solidFill>
                  <a:srgbClr val="888888"/>
                </a:solidFill>
              </a:defRPr>
            </a:lvl9pPr>
          </a:lstStyle>
          <a:p>
            <a:endParaRPr/>
          </a:p>
        </p:txBody>
      </p:sp>
      <p:sp>
        <p:nvSpPr>
          <p:cNvPr id="18" name="Google Shape;18;p3"/>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889252" y="17627602"/>
            <a:ext cx="31089600" cy="5448300"/>
          </a:xfrm>
          <a:prstGeom prst="rect">
            <a:avLst/>
          </a:prstGeom>
          <a:noFill/>
          <a:ln>
            <a:noFill/>
          </a:ln>
        </p:spPr>
        <p:txBody>
          <a:bodyPr spcFirstLastPara="1" wrap="square" lIns="376000" tIns="188000" rIns="376000" bIns="188000" anchor="t" anchorCtr="0">
            <a:normAutofit/>
          </a:bodyPr>
          <a:lstStyle>
            <a:lvl1pPr lvl="0" algn="l">
              <a:spcBef>
                <a:spcPts val="0"/>
              </a:spcBef>
              <a:spcAft>
                <a:spcPts val="0"/>
              </a:spcAft>
              <a:buClr>
                <a:schemeClr val="dk1"/>
              </a:buClr>
              <a:buSzPts val="15469"/>
              <a:buFont typeface="Calibri"/>
              <a:buNone/>
              <a:defRPr sz="15469"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889252" y="11626862"/>
            <a:ext cx="31089600" cy="6000748"/>
          </a:xfrm>
          <a:prstGeom prst="rect">
            <a:avLst/>
          </a:prstGeom>
          <a:noFill/>
          <a:ln>
            <a:noFill/>
          </a:ln>
        </p:spPr>
        <p:txBody>
          <a:bodyPr spcFirstLastPara="1" wrap="square" lIns="376000" tIns="188000" rIns="376000" bIns="188000" anchor="b" anchorCtr="0">
            <a:normAutofit/>
          </a:bodyPr>
          <a:lstStyle>
            <a:lvl1pPr marL="457200" lvl="0" indent="-228600" algn="l">
              <a:spcBef>
                <a:spcPts val="1538"/>
              </a:spcBef>
              <a:spcAft>
                <a:spcPts val="0"/>
              </a:spcAft>
              <a:buClr>
                <a:srgbClr val="888888"/>
              </a:buClr>
              <a:buSzPts val="7688"/>
              <a:buNone/>
              <a:defRPr sz="7687">
                <a:solidFill>
                  <a:srgbClr val="888888"/>
                </a:solidFill>
              </a:defRPr>
            </a:lvl1pPr>
            <a:lvl2pPr marL="914400" lvl="1" indent="-228600" algn="l">
              <a:spcBef>
                <a:spcPts val="1388"/>
              </a:spcBef>
              <a:spcAft>
                <a:spcPts val="0"/>
              </a:spcAft>
              <a:buClr>
                <a:srgbClr val="888888"/>
              </a:buClr>
              <a:buSzPts val="6938"/>
              <a:buNone/>
              <a:defRPr sz="6937">
                <a:solidFill>
                  <a:srgbClr val="888888"/>
                </a:solidFill>
              </a:defRPr>
            </a:lvl2pPr>
            <a:lvl3pPr marL="1371600" lvl="2" indent="-228600" algn="l">
              <a:spcBef>
                <a:spcPts val="1238"/>
              </a:spcBef>
              <a:spcAft>
                <a:spcPts val="0"/>
              </a:spcAft>
              <a:buClr>
                <a:srgbClr val="888888"/>
              </a:buClr>
              <a:buSzPts val="6188"/>
              <a:buNone/>
              <a:defRPr sz="6188">
                <a:solidFill>
                  <a:srgbClr val="888888"/>
                </a:solidFill>
              </a:defRPr>
            </a:lvl3pPr>
            <a:lvl4pPr marL="1828800" lvl="3" indent="-228600" algn="l">
              <a:spcBef>
                <a:spcPts val="1088"/>
              </a:spcBef>
              <a:spcAft>
                <a:spcPts val="0"/>
              </a:spcAft>
              <a:buClr>
                <a:srgbClr val="888888"/>
              </a:buClr>
              <a:buSzPts val="5438"/>
              <a:buNone/>
              <a:defRPr sz="5438">
                <a:solidFill>
                  <a:srgbClr val="888888"/>
                </a:solidFill>
              </a:defRPr>
            </a:lvl4pPr>
            <a:lvl5pPr marL="2286000" lvl="4" indent="-228600" algn="l">
              <a:spcBef>
                <a:spcPts val="1088"/>
              </a:spcBef>
              <a:spcAft>
                <a:spcPts val="0"/>
              </a:spcAft>
              <a:buClr>
                <a:srgbClr val="888888"/>
              </a:buClr>
              <a:buSzPts val="5438"/>
              <a:buNone/>
              <a:defRPr sz="5438">
                <a:solidFill>
                  <a:srgbClr val="888888"/>
                </a:solidFill>
              </a:defRPr>
            </a:lvl5pPr>
            <a:lvl6pPr marL="2743200" lvl="5" indent="-228600" algn="l">
              <a:spcBef>
                <a:spcPts val="1088"/>
              </a:spcBef>
              <a:spcAft>
                <a:spcPts val="0"/>
              </a:spcAft>
              <a:buClr>
                <a:srgbClr val="888888"/>
              </a:buClr>
              <a:buSzPts val="5438"/>
              <a:buNone/>
              <a:defRPr sz="5438">
                <a:solidFill>
                  <a:srgbClr val="888888"/>
                </a:solidFill>
              </a:defRPr>
            </a:lvl6pPr>
            <a:lvl7pPr marL="3200400" lvl="6" indent="-228600" algn="l">
              <a:spcBef>
                <a:spcPts val="1088"/>
              </a:spcBef>
              <a:spcAft>
                <a:spcPts val="0"/>
              </a:spcAft>
              <a:buClr>
                <a:srgbClr val="888888"/>
              </a:buClr>
              <a:buSzPts val="5438"/>
              <a:buNone/>
              <a:defRPr sz="5438">
                <a:solidFill>
                  <a:srgbClr val="888888"/>
                </a:solidFill>
              </a:defRPr>
            </a:lvl7pPr>
            <a:lvl8pPr marL="3657600" lvl="7" indent="-228600" algn="l">
              <a:spcBef>
                <a:spcPts val="1088"/>
              </a:spcBef>
              <a:spcAft>
                <a:spcPts val="0"/>
              </a:spcAft>
              <a:buClr>
                <a:srgbClr val="888888"/>
              </a:buClr>
              <a:buSzPts val="5438"/>
              <a:buNone/>
              <a:defRPr sz="5438">
                <a:solidFill>
                  <a:srgbClr val="888888"/>
                </a:solidFill>
              </a:defRPr>
            </a:lvl8pPr>
            <a:lvl9pPr marL="4114800" lvl="8" indent="-228600" algn="l">
              <a:spcBef>
                <a:spcPts val="1088"/>
              </a:spcBef>
              <a:spcAft>
                <a:spcPts val="0"/>
              </a:spcAft>
              <a:buClr>
                <a:srgbClr val="888888"/>
              </a:buClr>
              <a:buSzPts val="5438"/>
              <a:buNone/>
              <a:defRPr sz="5438">
                <a:solidFill>
                  <a:srgbClr val="888888"/>
                </a:solidFill>
              </a:defRPr>
            </a:lvl9pPr>
          </a:lstStyle>
          <a:p>
            <a:endParaRPr/>
          </a:p>
        </p:txBody>
      </p:sp>
      <p:sp>
        <p:nvSpPr>
          <p:cNvPr id="30" name="Google Shape;30;p5"/>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828800" y="6400812"/>
            <a:ext cx="16154400" cy="18103852"/>
          </a:xfrm>
          <a:prstGeom prst="rect">
            <a:avLst/>
          </a:prstGeom>
          <a:noFill/>
          <a:ln>
            <a:noFill/>
          </a:ln>
        </p:spPr>
        <p:txBody>
          <a:bodyPr spcFirstLastPara="1" wrap="square" lIns="376000" tIns="188000" rIns="376000" bIns="188000" anchor="t" anchorCtr="0">
            <a:normAutofit/>
          </a:bodyPr>
          <a:lstStyle>
            <a:lvl1pPr marL="457200" lvl="0" indent="-913193" algn="l">
              <a:spcBef>
                <a:spcPts val="2156"/>
              </a:spcBef>
              <a:spcAft>
                <a:spcPts val="0"/>
              </a:spcAft>
              <a:buClr>
                <a:schemeClr val="dk1"/>
              </a:buClr>
              <a:buSzPts val="10781"/>
              <a:buChar char="•"/>
              <a:defRPr sz="10781"/>
            </a:lvl1pPr>
            <a:lvl2pPr marL="914400" lvl="1" indent="-817943" algn="l">
              <a:spcBef>
                <a:spcPts val="1856"/>
              </a:spcBef>
              <a:spcAft>
                <a:spcPts val="0"/>
              </a:spcAft>
              <a:buClr>
                <a:schemeClr val="dk1"/>
              </a:buClr>
              <a:buSzPts val="9281"/>
              <a:buChar char="–"/>
              <a:defRPr sz="9281"/>
            </a:lvl2pPr>
            <a:lvl3pPr marL="1371600" lvl="2" indent="-716788" algn="l">
              <a:spcBef>
                <a:spcPts val="1538"/>
              </a:spcBef>
              <a:spcAft>
                <a:spcPts val="0"/>
              </a:spcAft>
              <a:buClr>
                <a:schemeClr val="dk1"/>
              </a:buClr>
              <a:buSzPts val="7688"/>
              <a:buChar char="•"/>
              <a:defRPr sz="7687"/>
            </a:lvl3pPr>
            <a:lvl4pPr marL="1828800" lvl="3" indent="-669163" algn="l">
              <a:spcBef>
                <a:spcPts val="1388"/>
              </a:spcBef>
              <a:spcAft>
                <a:spcPts val="0"/>
              </a:spcAft>
              <a:buClr>
                <a:schemeClr val="dk1"/>
              </a:buClr>
              <a:buSzPts val="6938"/>
              <a:buChar char="–"/>
              <a:defRPr sz="6937"/>
            </a:lvl4pPr>
            <a:lvl5pPr marL="2286000" lvl="4" indent="-669163" algn="l">
              <a:spcBef>
                <a:spcPts val="1388"/>
              </a:spcBef>
              <a:spcAft>
                <a:spcPts val="0"/>
              </a:spcAft>
              <a:buClr>
                <a:schemeClr val="dk1"/>
              </a:buClr>
              <a:buSzPts val="6938"/>
              <a:buChar char="»"/>
              <a:defRPr sz="6937"/>
            </a:lvl5pPr>
            <a:lvl6pPr marL="2743200" lvl="5" indent="-669163" algn="l">
              <a:spcBef>
                <a:spcPts val="1388"/>
              </a:spcBef>
              <a:spcAft>
                <a:spcPts val="0"/>
              </a:spcAft>
              <a:buClr>
                <a:schemeClr val="dk1"/>
              </a:buClr>
              <a:buSzPts val="6938"/>
              <a:buChar char="•"/>
              <a:defRPr sz="6937"/>
            </a:lvl6pPr>
            <a:lvl7pPr marL="3200400" lvl="6" indent="-669163" algn="l">
              <a:spcBef>
                <a:spcPts val="1388"/>
              </a:spcBef>
              <a:spcAft>
                <a:spcPts val="0"/>
              </a:spcAft>
              <a:buClr>
                <a:schemeClr val="dk1"/>
              </a:buClr>
              <a:buSzPts val="6938"/>
              <a:buChar char="•"/>
              <a:defRPr sz="6937"/>
            </a:lvl7pPr>
            <a:lvl8pPr marL="3657600" lvl="7" indent="-669163" algn="l">
              <a:spcBef>
                <a:spcPts val="1388"/>
              </a:spcBef>
              <a:spcAft>
                <a:spcPts val="0"/>
              </a:spcAft>
              <a:buClr>
                <a:schemeClr val="dk1"/>
              </a:buClr>
              <a:buSzPts val="6938"/>
              <a:buChar char="•"/>
              <a:defRPr sz="6937"/>
            </a:lvl8pPr>
            <a:lvl9pPr marL="4114800" lvl="8" indent="-669163" algn="l">
              <a:spcBef>
                <a:spcPts val="1388"/>
              </a:spcBef>
              <a:spcAft>
                <a:spcPts val="0"/>
              </a:spcAft>
              <a:buClr>
                <a:schemeClr val="dk1"/>
              </a:buClr>
              <a:buSzPts val="6938"/>
              <a:buChar char="•"/>
              <a:defRPr sz="6937"/>
            </a:lvl9pPr>
          </a:lstStyle>
          <a:p>
            <a:endParaRPr/>
          </a:p>
        </p:txBody>
      </p:sp>
      <p:sp>
        <p:nvSpPr>
          <p:cNvPr id="36" name="Google Shape;36;p6"/>
          <p:cNvSpPr txBox="1">
            <a:spLocks noGrp="1"/>
          </p:cNvSpPr>
          <p:nvPr>
            <p:ph type="body" idx="2"/>
          </p:nvPr>
        </p:nvSpPr>
        <p:spPr>
          <a:xfrm>
            <a:off x="18592800" y="6400812"/>
            <a:ext cx="16154400" cy="18103852"/>
          </a:xfrm>
          <a:prstGeom prst="rect">
            <a:avLst/>
          </a:prstGeom>
          <a:noFill/>
          <a:ln>
            <a:noFill/>
          </a:ln>
        </p:spPr>
        <p:txBody>
          <a:bodyPr spcFirstLastPara="1" wrap="square" lIns="376000" tIns="188000" rIns="376000" bIns="188000" anchor="t" anchorCtr="0">
            <a:normAutofit/>
          </a:bodyPr>
          <a:lstStyle>
            <a:lvl1pPr marL="457200" lvl="0" indent="-913193" algn="l">
              <a:spcBef>
                <a:spcPts val="2156"/>
              </a:spcBef>
              <a:spcAft>
                <a:spcPts val="0"/>
              </a:spcAft>
              <a:buClr>
                <a:schemeClr val="dk1"/>
              </a:buClr>
              <a:buSzPts val="10781"/>
              <a:buChar char="•"/>
              <a:defRPr sz="10781"/>
            </a:lvl1pPr>
            <a:lvl2pPr marL="914400" lvl="1" indent="-817943" algn="l">
              <a:spcBef>
                <a:spcPts val="1856"/>
              </a:spcBef>
              <a:spcAft>
                <a:spcPts val="0"/>
              </a:spcAft>
              <a:buClr>
                <a:schemeClr val="dk1"/>
              </a:buClr>
              <a:buSzPts val="9281"/>
              <a:buChar char="–"/>
              <a:defRPr sz="9281"/>
            </a:lvl2pPr>
            <a:lvl3pPr marL="1371600" lvl="2" indent="-716788" algn="l">
              <a:spcBef>
                <a:spcPts val="1538"/>
              </a:spcBef>
              <a:spcAft>
                <a:spcPts val="0"/>
              </a:spcAft>
              <a:buClr>
                <a:schemeClr val="dk1"/>
              </a:buClr>
              <a:buSzPts val="7688"/>
              <a:buChar char="•"/>
              <a:defRPr sz="7687"/>
            </a:lvl3pPr>
            <a:lvl4pPr marL="1828800" lvl="3" indent="-669163" algn="l">
              <a:spcBef>
                <a:spcPts val="1388"/>
              </a:spcBef>
              <a:spcAft>
                <a:spcPts val="0"/>
              </a:spcAft>
              <a:buClr>
                <a:schemeClr val="dk1"/>
              </a:buClr>
              <a:buSzPts val="6938"/>
              <a:buChar char="–"/>
              <a:defRPr sz="6937"/>
            </a:lvl4pPr>
            <a:lvl5pPr marL="2286000" lvl="4" indent="-669163" algn="l">
              <a:spcBef>
                <a:spcPts val="1388"/>
              </a:spcBef>
              <a:spcAft>
                <a:spcPts val="0"/>
              </a:spcAft>
              <a:buClr>
                <a:schemeClr val="dk1"/>
              </a:buClr>
              <a:buSzPts val="6938"/>
              <a:buChar char="»"/>
              <a:defRPr sz="6937"/>
            </a:lvl5pPr>
            <a:lvl6pPr marL="2743200" lvl="5" indent="-669163" algn="l">
              <a:spcBef>
                <a:spcPts val="1388"/>
              </a:spcBef>
              <a:spcAft>
                <a:spcPts val="0"/>
              </a:spcAft>
              <a:buClr>
                <a:schemeClr val="dk1"/>
              </a:buClr>
              <a:buSzPts val="6938"/>
              <a:buChar char="•"/>
              <a:defRPr sz="6937"/>
            </a:lvl6pPr>
            <a:lvl7pPr marL="3200400" lvl="6" indent="-669163" algn="l">
              <a:spcBef>
                <a:spcPts val="1388"/>
              </a:spcBef>
              <a:spcAft>
                <a:spcPts val="0"/>
              </a:spcAft>
              <a:buClr>
                <a:schemeClr val="dk1"/>
              </a:buClr>
              <a:buSzPts val="6938"/>
              <a:buChar char="•"/>
              <a:defRPr sz="6937"/>
            </a:lvl7pPr>
            <a:lvl8pPr marL="3657600" lvl="7" indent="-669163" algn="l">
              <a:spcBef>
                <a:spcPts val="1388"/>
              </a:spcBef>
              <a:spcAft>
                <a:spcPts val="0"/>
              </a:spcAft>
              <a:buClr>
                <a:schemeClr val="dk1"/>
              </a:buClr>
              <a:buSzPts val="6938"/>
              <a:buChar char="•"/>
              <a:defRPr sz="6937"/>
            </a:lvl8pPr>
            <a:lvl9pPr marL="4114800" lvl="8" indent="-669163" algn="l">
              <a:spcBef>
                <a:spcPts val="1388"/>
              </a:spcBef>
              <a:spcAft>
                <a:spcPts val="0"/>
              </a:spcAft>
              <a:buClr>
                <a:schemeClr val="dk1"/>
              </a:buClr>
              <a:buSzPts val="6938"/>
              <a:buChar char="•"/>
              <a:defRPr sz="6937"/>
            </a:lvl9pPr>
          </a:lstStyle>
          <a:p>
            <a:endParaRPr/>
          </a:p>
        </p:txBody>
      </p:sp>
      <p:sp>
        <p:nvSpPr>
          <p:cNvPr id="37" name="Google Shape;37;p6"/>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spcBef>
                <a:spcPts val="0"/>
              </a:spcBef>
              <a:spcAft>
                <a:spcPts val="0"/>
              </a:spcAft>
              <a:buClr>
                <a:schemeClr val="dk1"/>
              </a:buClr>
              <a:buSzPts val="16969"/>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828800" y="6140453"/>
            <a:ext cx="16160752" cy="2559048"/>
          </a:xfrm>
          <a:prstGeom prst="rect">
            <a:avLst/>
          </a:prstGeom>
          <a:noFill/>
          <a:ln>
            <a:noFill/>
          </a:ln>
        </p:spPr>
        <p:txBody>
          <a:bodyPr spcFirstLastPara="1" wrap="square" lIns="376000" tIns="188000" rIns="376000" bIns="188000" anchor="b" anchorCtr="0">
            <a:normAutofit/>
          </a:bodyPr>
          <a:lstStyle>
            <a:lvl1pPr marL="457200" lvl="0" indent="-228600" algn="l">
              <a:spcBef>
                <a:spcPts val="1856"/>
              </a:spcBef>
              <a:spcAft>
                <a:spcPts val="0"/>
              </a:spcAft>
              <a:buClr>
                <a:schemeClr val="dk1"/>
              </a:buClr>
              <a:buSzPts val="9281"/>
              <a:buNone/>
              <a:defRPr sz="9281" b="1"/>
            </a:lvl1pPr>
            <a:lvl2pPr marL="914400" lvl="1" indent="-228600" algn="l">
              <a:spcBef>
                <a:spcPts val="1538"/>
              </a:spcBef>
              <a:spcAft>
                <a:spcPts val="0"/>
              </a:spcAft>
              <a:buClr>
                <a:schemeClr val="dk1"/>
              </a:buClr>
              <a:buSzPts val="7688"/>
              <a:buNone/>
              <a:defRPr sz="7687" b="1"/>
            </a:lvl2pPr>
            <a:lvl3pPr marL="1371600" lvl="2" indent="-228600" algn="l">
              <a:spcBef>
                <a:spcPts val="1388"/>
              </a:spcBef>
              <a:spcAft>
                <a:spcPts val="0"/>
              </a:spcAft>
              <a:buClr>
                <a:schemeClr val="dk1"/>
              </a:buClr>
              <a:buSzPts val="6938"/>
              <a:buNone/>
              <a:defRPr sz="6937" b="1"/>
            </a:lvl3pPr>
            <a:lvl4pPr marL="1828800" lvl="3" indent="-228600" algn="l">
              <a:spcBef>
                <a:spcPts val="1238"/>
              </a:spcBef>
              <a:spcAft>
                <a:spcPts val="0"/>
              </a:spcAft>
              <a:buClr>
                <a:schemeClr val="dk1"/>
              </a:buClr>
              <a:buSzPts val="6188"/>
              <a:buNone/>
              <a:defRPr sz="6188" b="1"/>
            </a:lvl4pPr>
            <a:lvl5pPr marL="2286000" lvl="4" indent="-228600" algn="l">
              <a:spcBef>
                <a:spcPts val="1238"/>
              </a:spcBef>
              <a:spcAft>
                <a:spcPts val="0"/>
              </a:spcAft>
              <a:buClr>
                <a:schemeClr val="dk1"/>
              </a:buClr>
              <a:buSzPts val="6188"/>
              <a:buNone/>
              <a:defRPr sz="6188" b="1"/>
            </a:lvl5pPr>
            <a:lvl6pPr marL="2743200" lvl="5" indent="-228600" algn="l">
              <a:spcBef>
                <a:spcPts val="1238"/>
              </a:spcBef>
              <a:spcAft>
                <a:spcPts val="0"/>
              </a:spcAft>
              <a:buClr>
                <a:schemeClr val="dk1"/>
              </a:buClr>
              <a:buSzPts val="6188"/>
              <a:buNone/>
              <a:defRPr sz="6188" b="1"/>
            </a:lvl6pPr>
            <a:lvl7pPr marL="3200400" lvl="6" indent="-228600" algn="l">
              <a:spcBef>
                <a:spcPts val="1238"/>
              </a:spcBef>
              <a:spcAft>
                <a:spcPts val="0"/>
              </a:spcAft>
              <a:buClr>
                <a:schemeClr val="dk1"/>
              </a:buClr>
              <a:buSzPts val="6188"/>
              <a:buNone/>
              <a:defRPr sz="6188" b="1"/>
            </a:lvl7pPr>
            <a:lvl8pPr marL="3657600" lvl="7" indent="-228600" algn="l">
              <a:spcBef>
                <a:spcPts val="1238"/>
              </a:spcBef>
              <a:spcAft>
                <a:spcPts val="0"/>
              </a:spcAft>
              <a:buClr>
                <a:schemeClr val="dk1"/>
              </a:buClr>
              <a:buSzPts val="6188"/>
              <a:buNone/>
              <a:defRPr sz="6188" b="1"/>
            </a:lvl8pPr>
            <a:lvl9pPr marL="4114800" lvl="8" indent="-228600" algn="l">
              <a:spcBef>
                <a:spcPts val="1238"/>
              </a:spcBef>
              <a:spcAft>
                <a:spcPts val="0"/>
              </a:spcAft>
              <a:buClr>
                <a:schemeClr val="dk1"/>
              </a:buClr>
              <a:buSzPts val="6188"/>
              <a:buNone/>
              <a:defRPr sz="6188" b="1"/>
            </a:lvl9pPr>
          </a:lstStyle>
          <a:p>
            <a:endParaRPr/>
          </a:p>
        </p:txBody>
      </p:sp>
      <p:sp>
        <p:nvSpPr>
          <p:cNvPr id="43" name="Google Shape;43;p7"/>
          <p:cNvSpPr txBox="1">
            <a:spLocks noGrp="1"/>
          </p:cNvSpPr>
          <p:nvPr>
            <p:ph type="body" idx="2"/>
          </p:nvPr>
        </p:nvSpPr>
        <p:spPr>
          <a:xfrm>
            <a:off x="1828800" y="8699501"/>
            <a:ext cx="16160752" cy="15805152"/>
          </a:xfrm>
          <a:prstGeom prst="rect">
            <a:avLst/>
          </a:prstGeom>
          <a:noFill/>
          <a:ln>
            <a:noFill/>
          </a:ln>
        </p:spPr>
        <p:txBody>
          <a:bodyPr spcFirstLastPara="1" wrap="square" lIns="376000" tIns="188000" rIns="376000" bIns="188000" anchor="t" anchorCtr="0">
            <a:normAutofit/>
          </a:bodyPr>
          <a:lstStyle>
            <a:lvl1pPr marL="457200" lvl="0" indent="-817943" algn="l">
              <a:spcBef>
                <a:spcPts val="1856"/>
              </a:spcBef>
              <a:spcAft>
                <a:spcPts val="0"/>
              </a:spcAft>
              <a:buClr>
                <a:schemeClr val="dk1"/>
              </a:buClr>
              <a:buSzPts val="9281"/>
              <a:buChar char="•"/>
              <a:defRPr sz="9281"/>
            </a:lvl1pPr>
            <a:lvl2pPr marL="914400" lvl="1" indent="-716788" algn="l">
              <a:spcBef>
                <a:spcPts val="1538"/>
              </a:spcBef>
              <a:spcAft>
                <a:spcPts val="0"/>
              </a:spcAft>
              <a:buClr>
                <a:schemeClr val="dk1"/>
              </a:buClr>
              <a:buSzPts val="7688"/>
              <a:buChar char="–"/>
              <a:defRPr sz="7687"/>
            </a:lvl2pPr>
            <a:lvl3pPr marL="1371600" lvl="2" indent="-669163" algn="l">
              <a:spcBef>
                <a:spcPts val="1388"/>
              </a:spcBef>
              <a:spcAft>
                <a:spcPts val="0"/>
              </a:spcAft>
              <a:buClr>
                <a:schemeClr val="dk1"/>
              </a:buClr>
              <a:buSzPts val="6938"/>
              <a:buChar char="•"/>
              <a:defRPr sz="6937"/>
            </a:lvl3pPr>
            <a:lvl4pPr marL="1828800" lvl="3" indent="-621538" algn="l">
              <a:spcBef>
                <a:spcPts val="1238"/>
              </a:spcBef>
              <a:spcAft>
                <a:spcPts val="0"/>
              </a:spcAft>
              <a:buClr>
                <a:schemeClr val="dk1"/>
              </a:buClr>
              <a:buSzPts val="6188"/>
              <a:buChar char="–"/>
              <a:defRPr sz="6188"/>
            </a:lvl4pPr>
            <a:lvl5pPr marL="2286000" lvl="4" indent="-621538" algn="l">
              <a:spcBef>
                <a:spcPts val="1238"/>
              </a:spcBef>
              <a:spcAft>
                <a:spcPts val="0"/>
              </a:spcAft>
              <a:buClr>
                <a:schemeClr val="dk1"/>
              </a:buClr>
              <a:buSzPts val="6188"/>
              <a:buChar char="»"/>
              <a:defRPr sz="6188"/>
            </a:lvl5pPr>
            <a:lvl6pPr marL="2743200" lvl="5" indent="-621538" algn="l">
              <a:spcBef>
                <a:spcPts val="1238"/>
              </a:spcBef>
              <a:spcAft>
                <a:spcPts val="0"/>
              </a:spcAft>
              <a:buClr>
                <a:schemeClr val="dk1"/>
              </a:buClr>
              <a:buSzPts val="6188"/>
              <a:buChar char="•"/>
              <a:defRPr sz="6188"/>
            </a:lvl6pPr>
            <a:lvl7pPr marL="3200400" lvl="6" indent="-621538" algn="l">
              <a:spcBef>
                <a:spcPts val="1238"/>
              </a:spcBef>
              <a:spcAft>
                <a:spcPts val="0"/>
              </a:spcAft>
              <a:buClr>
                <a:schemeClr val="dk1"/>
              </a:buClr>
              <a:buSzPts val="6188"/>
              <a:buChar char="•"/>
              <a:defRPr sz="6188"/>
            </a:lvl7pPr>
            <a:lvl8pPr marL="3657600" lvl="7" indent="-621538" algn="l">
              <a:spcBef>
                <a:spcPts val="1238"/>
              </a:spcBef>
              <a:spcAft>
                <a:spcPts val="0"/>
              </a:spcAft>
              <a:buClr>
                <a:schemeClr val="dk1"/>
              </a:buClr>
              <a:buSzPts val="6188"/>
              <a:buChar char="•"/>
              <a:defRPr sz="6188"/>
            </a:lvl8pPr>
            <a:lvl9pPr marL="4114800" lvl="8" indent="-621538" algn="l">
              <a:spcBef>
                <a:spcPts val="1238"/>
              </a:spcBef>
              <a:spcAft>
                <a:spcPts val="0"/>
              </a:spcAft>
              <a:buClr>
                <a:schemeClr val="dk1"/>
              </a:buClr>
              <a:buSzPts val="6188"/>
              <a:buChar char="•"/>
              <a:defRPr sz="6188"/>
            </a:lvl9pPr>
          </a:lstStyle>
          <a:p>
            <a:endParaRPr/>
          </a:p>
        </p:txBody>
      </p:sp>
      <p:sp>
        <p:nvSpPr>
          <p:cNvPr id="44" name="Google Shape;44;p7"/>
          <p:cNvSpPr txBox="1">
            <a:spLocks noGrp="1"/>
          </p:cNvSpPr>
          <p:nvPr>
            <p:ph type="body" idx="3"/>
          </p:nvPr>
        </p:nvSpPr>
        <p:spPr>
          <a:xfrm>
            <a:off x="18580111" y="6140453"/>
            <a:ext cx="16167100" cy="2559048"/>
          </a:xfrm>
          <a:prstGeom prst="rect">
            <a:avLst/>
          </a:prstGeom>
          <a:noFill/>
          <a:ln>
            <a:noFill/>
          </a:ln>
        </p:spPr>
        <p:txBody>
          <a:bodyPr spcFirstLastPara="1" wrap="square" lIns="376000" tIns="188000" rIns="376000" bIns="188000" anchor="b" anchorCtr="0">
            <a:normAutofit/>
          </a:bodyPr>
          <a:lstStyle>
            <a:lvl1pPr marL="457200" lvl="0" indent="-228600" algn="l">
              <a:spcBef>
                <a:spcPts val="1856"/>
              </a:spcBef>
              <a:spcAft>
                <a:spcPts val="0"/>
              </a:spcAft>
              <a:buClr>
                <a:schemeClr val="dk1"/>
              </a:buClr>
              <a:buSzPts val="9281"/>
              <a:buNone/>
              <a:defRPr sz="9281" b="1"/>
            </a:lvl1pPr>
            <a:lvl2pPr marL="914400" lvl="1" indent="-228600" algn="l">
              <a:spcBef>
                <a:spcPts val="1538"/>
              </a:spcBef>
              <a:spcAft>
                <a:spcPts val="0"/>
              </a:spcAft>
              <a:buClr>
                <a:schemeClr val="dk1"/>
              </a:buClr>
              <a:buSzPts val="7688"/>
              <a:buNone/>
              <a:defRPr sz="7687" b="1"/>
            </a:lvl2pPr>
            <a:lvl3pPr marL="1371600" lvl="2" indent="-228600" algn="l">
              <a:spcBef>
                <a:spcPts val="1388"/>
              </a:spcBef>
              <a:spcAft>
                <a:spcPts val="0"/>
              </a:spcAft>
              <a:buClr>
                <a:schemeClr val="dk1"/>
              </a:buClr>
              <a:buSzPts val="6938"/>
              <a:buNone/>
              <a:defRPr sz="6937" b="1"/>
            </a:lvl3pPr>
            <a:lvl4pPr marL="1828800" lvl="3" indent="-228600" algn="l">
              <a:spcBef>
                <a:spcPts val="1238"/>
              </a:spcBef>
              <a:spcAft>
                <a:spcPts val="0"/>
              </a:spcAft>
              <a:buClr>
                <a:schemeClr val="dk1"/>
              </a:buClr>
              <a:buSzPts val="6188"/>
              <a:buNone/>
              <a:defRPr sz="6188" b="1"/>
            </a:lvl4pPr>
            <a:lvl5pPr marL="2286000" lvl="4" indent="-228600" algn="l">
              <a:spcBef>
                <a:spcPts val="1238"/>
              </a:spcBef>
              <a:spcAft>
                <a:spcPts val="0"/>
              </a:spcAft>
              <a:buClr>
                <a:schemeClr val="dk1"/>
              </a:buClr>
              <a:buSzPts val="6188"/>
              <a:buNone/>
              <a:defRPr sz="6188" b="1"/>
            </a:lvl5pPr>
            <a:lvl6pPr marL="2743200" lvl="5" indent="-228600" algn="l">
              <a:spcBef>
                <a:spcPts val="1238"/>
              </a:spcBef>
              <a:spcAft>
                <a:spcPts val="0"/>
              </a:spcAft>
              <a:buClr>
                <a:schemeClr val="dk1"/>
              </a:buClr>
              <a:buSzPts val="6188"/>
              <a:buNone/>
              <a:defRPr sz="6188" b="1"/>
            </a:lvl6pPr>
            <a:lvl7pPr marL="3200400" lvl="6" indent="-228600" algn="l">
              <a:spcBef>
                <a:spcPts val="1238"/>
              </a:spcBef>
              <a:spcAft>
                <a:spcPts val="0"/>
              </a:spcAft>
              <a:buClr>
                <a:schemeClr val="dk1"/>
              </a:buClr>
              <a:buSzPts val="6188"/>
              <a:buNone/>
              <a:defRPr sz="6188" b="1"/>
            </a:lvl7pPr>
            <a:lvl8pPr marL="3657600" lvl="7" indent="-228600" algn="l">
              <a:spcBef>
                <a:spcPts val="1238"/>
              </a:spcBef>
              <a:spcAft>
                <a:spcPts val="0"/>
              </a:spcAft>
              <a:buClr>
                <a:schemeClr val="dk1"/>
              </a:buClr>
              <a:buSzPts val="6188"/>
              <a:buNone/>
              <a:defRPr sz="6188" b="1"/>
            </a:lvl8pPr>
            <a:lvl9pPr marL="4114800" lvl="8" indent="-228600" algn="l">
              <a:spcBef>
                <a:spcPts val="1238"/>
              </a:spcBef>
              <a:spcAft>
                <a:spcPts val="0"/>
              </a:spcAft>
              <a:buClr>
                <a:schemeClr val="dk1"/>
              </a:buClr>
              <a:buSzPts val="6188"/>
              <a:buNone/>
              <a:defRPr sz="6188" b="1"/>
            </a:lvl9pPr>
          </a:lstStyle>
          <a:p>
            <a:endParaRPr/>
          </a:p>
        </p:txBody>
      </p:sp>
      <p:sp>
        <p:nvSpPr>
          <p:cNvPr id="45" name="Google Shape;45;p7"/>
          <p:cNvSpPr txBox="1">
            <a:spLocks noGrp="1"/>
          </p:cNvSpPr>
          <p:nvPr>
            <p:ph type="body" idx="4"/>
          </p:nvPr>
        </p:nvSpPr>
        <p:spPr>
          <a:xfrm>
            <a:off x="18580111" y="8699501"/>
            <a:ext cx="16167100" cy="15805152"/>
          </a:xfrm>
          <a:prstGeom prst="rect">
            <a:avLst/>
          </a:prstGeom>
          <a:noFill/>
          <a:ln>
            <a:noFill/>
          </a:ln>
        </p:spPr>
        <p:txBody>
          <a:bodyPr spcFirstLastPara="1" wrap="square" lIns="376000" tIns="188000" rIns="376000" bIns="188000" anchor="t" anchorCtr="0">
            <a:normAutofit/>
          </a:bodyPr>
          <a:lstStyle>
            <a:lvl1pPr marL="457200" lvl="0" indent="-817943" algn="l">
              <a:spcBef>
                <a:spcPts val="1856"/>
              </a:spcBef>
              <a:spcAft>
                <a:spcPts val="0"/>
              </a:spcAft>
              <a:buClr>
                <a:schemeClr val="dk1"/>
              </a:buClr>
              <a:buSzPts val="9281"/>
              <a:buChar char="•"/>
              <a:defRPr sz="9281"/>
            </a:lvl1pPr>
            <a:lvl2pPr marL="914400" lvl="1" indent="-716788" algn="l">
              <a:spcBef>
                <a:spcPts val="1538"/>
              </a:spcBef>
              <a:spcAft>
                <a:spcPts val="0"/>
              </a:spcAft>
              <a:buClr>
                <a:schemeClr val="dk1"/>
              </a:buClr>
              <a:buSzPts val="7688"/>
              <a:buChar char="–"/>
              <a:defRPr sz="7687"/>
            </a:lvl2pPr>
            <a:lvl3pPr marL="1371600" lvl="2" indent="-669163" algn="l">
              <a:spcBef>
                <a:spcPts val="1388"/>
              </a:spcBef>
              <a:spcAft>
                <a:spcPts val="0"/>
              </a:spcAft>
              <a:buClr>
                <a:schemeClr val="dk1"/>
              </a:buClr>
              <a:buSzPts val="6938"/>
              <a:buChar char="•"/>
              <a:defRPr sz="6937"/>
            </a:lvl3pPr>
            <a:lvl4pPr marL="1828800" lvl="3" indent="-621538" algn="l">
              <a:spcBef>
                <a:spcPts val="1238"/>
              </a:spcBef>
              <a:spcAft>
                <a:spcPts val="0"/>
              </a:spcAft>
              <a:buClr>
                <a:schemeClr val="dk1"/>
              </a:buClr>
              <a:buSzPts val="6188"/>
              <a:buChar char="–"/>
              <a:defRPr sz="6188"/>
            </a:lvl4pPr>
            <a:lvl5pPr marL="2286000" lvl="4" indent="-621538" algn="l">
              <a:spcBef>
                <a:spcPts val="1238"/>
              </a:spcBef>
              <a:spcAft>
                <a:spcPts val="0"/>
              </a:spcAft>
              <a:buClr>
                <a:schemeClr val="dk1"/>
              </a:buClr>
              <a:buSzPts val="6188"/>
              <a:buChar char="»"/>
              <a:defRPr sz="6188"/>
            </a:lvl5pPr>
            <a:lvl6pPr marL="2743200" lvl="5" indent="-621538" algn="l">
              <a:spcBef>
                <a:spcPts val="1238"/>
              </a:spcBef>
              <a:spcAft>
                <a:spcPts val="0"/>
              </a:spcAft>
              <a:buClr>
                <a:schemeClr val="dk1"/>
              </a:buClr>
              <a:buSzPts val="6188"/>
              <a:buChar char="•"/>
              <a:defRPr sz="6188"/>
            </a:lvl6pPr>
            <a:lvl7pPr marL="3200400" lvl="6" indent="-621538" algn="l">
              <a:spcBef>
                <a:spcPts val="1238"/>
              </a:spcBef>
              <a:spcAft>
                <a:spcPts val="0"/>
              </a:spcAft>
              <a:buClr>
                <a:schemeClr val="dk1"/>
              </a:buClr>
              <a:buSzPts val="6188"/>
              <a:buChar char="•"/>
              <a:defRPr sz="6188"/>
            </a:lvl7pPr>
            <a:lvl8pPr marL="3657600" lvl="7" indent="-621538" algn="l">
              <a:spcBef>
                <a:spcPts val="1238"/>
              </a:spcBef>
              <a:spcAft>
                <a:spcPts val="0"/>
              </a:spcAft>
              <a:buClr>
                <a:schemeClr val="dk1"/>
              </a:buClr>
              <a:buSzPts val="6188"/>
              <a:buChar char="•"/>
              <a:defRPr sz="6188"/>
            </a:lvl8pPr>
            <a:lvl9pPr marL="4114800" lvl="8" indent="-621538" algn="l">
              <a:spcBef>
                <a:spcPts val="1238"/>
              </a:spcBef>
              <a:spcAft>
                <a:spcPts val="0"/>
              </a:spcAft>
              <a:buClr>
                <a:schemeClr val="dk1"/>
              </a:buClr>
              <a:buSzPts val="6188"/>
              <a:buChar char="•"/>
              <a:defRPr sz="6188"/>
            </a:lvl9pPr>
          </a:lstStyle>
          <a:p>
            <a:endParaRPr/>
          </a:p>
        </p:txBody>
      </p:sp>
      <p:sp>
        <p:nvSpPr>
          <p:cNvPr id="46" name="Google Shape;46;p7"/>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828811" y="1092200"/>
            <a:ext cx="12033252" cy="4648200"/>
          </a:xfrm>
          <a:prstGeom prst="rect">
            <a:avLst/>
          </a:prstGeom>
          <a:noFill/>
          <a:ln>
            <a:noFill/>
          </a:ln>
        </p:spPr>
        <p:txBody>
          <a:bodyPr spcFirstLastPara="1" wrap="square" lIns="376000" tIns="188000" rIns="376000" bIns="188000" anchor="b" anchorCtr="0">
            <a:normAutofit/>
          </a:bodyPr>
          <a:lstStyle>
            <a:lvl1pPr lvl="0" algn="l">
              <a:spcBef>
                <a:spcPts val="0"/>
              </a:spcBef>
              <a:spcAft>
                <a:spcPts val="0"/>
              </a:spcAft>
              <a:buClr>
                <a:schemeClr val="dk1"/>
              </a:buClr>
              <a:buSzPts val="7688"/>
              <a:buFont typeface="Calibri"/>
              <a:buNone/>
              <a:defRPr sz="768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4300200" y="1092211"/>
            <a:ext cx="20447000" cy="23412452"/>
          </a:xfrm>
          <a:prstGeom prst="rect">
            <a:avLst/>
          </a:prstGeom>
          <a:noFill/>
          <a:ln>
            <a:noFill/>
          </a:ln>
        </p:spPr>
        <p:txBody>
          <a:bodyPr spcFirstLastPara="1" wrap="square" lIns="376000" tIns="188000" rIns="376000" bIns="188000" anchor="t" anchorCtr="0">
            <a:normAutofit/>
          </a:bodyPr>
          <a:lstStyle>
            <a:lvl1pPr marL="457200" lvl="0" indent="-1014412" algn="l">
              <a:spcBef>
                <a:spcPts val="2475"/>
              </a:spcBef>
              <a:spcAft>
                <a:spcPts val="0"/>
              </a:spcAft>
              <a:buClr>
                <a:schemeClr val="dk1"/>
              </a:buClr>
              <a:buSzPts val="12375"/>
              <a:buChar char="•"/>
              <a:defRPr sz="12375"/>
            </a:lvl1pPr>
            <a:lvl2pPr marL="914400" lvl="1" indent="-913193" algn="l">
              <a:spcBef>
                <a:spcPts val="2156"/>
              </a:spcBef>
              <a:spcAft>
                <a:spcPts val="0"/>
              </a:spcAft>
              <a:buClr>
                <a:schemeClr val="dk1"/>
              </a:buClr>
              <a:buSzPts val="10781"/>
              <a:buChar char="–"/>
              <a:defRPr sz="10781"/>
            </a:lvl2pPr>
            <a:lvl3pPr marL="1371600" lvl="2" indent="-817943" algn="l">
              <a:spcBef>
                <a:spcPts val="1856"/>
              </a:spcBef>
              <a:spcAft>
                <a:spcPts val="0"/>
              </a:spcAft>
              <a:buClr>
                <a:schemeClr val="dk1"/>
              </a:buClr>
              <a:buSzPts val="9281"/>
              <a:buChar char="•"/>
              <a:defRPr sz="9281"/>
            </a:lvl3pPr>
            <a:lvl4pPr marL="1828800" lvl="3" indent="-716788" algn="l">
              <a:spcBef>
                <a:spcPts val="1538"/>
              </a:spcBef>
              <a:spcAft>
                <a:spcPts val="0"/>
              </a:spcAft>
              <a:buClr>
                <a:schemeClr val="dk1"/>
              </a:buClr>
              <a:buSzPts val="7688"/>
              <a:buChar char="–"/>
              <a:defRPr sz="7687"/>
            </a:lvl4pPr>
            <a:lvl5pPr marL="2286000" lvl="4" indent="-716788" algn="l">
              <a:spcBef>
                <a:spcPts val="1538"/>
              </a:spcBef>
              <a:spcAft>
                <a:spcPts val="0"/>
              </a:spcAft>
              <a:buClr>
                <a:schemeClr val="dk1"/>
              </a:buClr>
              <a:buSzPts val="7688"/>
              <a:buChar char="»"/>
              <a:defRPr sz="7687"/>
            </a:lvl5pPr>
            <a:lvl6pPr marL="2743200" lvl="5" indent="-716788" algn="l">
              <a:spcBef>
                <a:spcPts val="1538"/>
              </a:spcBef>
              <a:spcAft>
                <a:spcPts val="0"/>
              </a:spcAft>
              <a:buClr>
                <a:schemeClr val="dk1"/>
              </a:buClr>
              <a:buSzPts val="7688"/>
              <a:buChar char="•"/>
              <a:defRPr sz="7687"/>
            </a:lvl6pPr>
            <a:lvl7pPr marL="3200400" lvl="6" indent="-716788" algn="l">
              <a:spcBef>
                <a:spcPts val="1538"/>
              </a:spcBef>
              <a:spcAft>
                <a:spcPts val="0"/>
              </a:spcAft>
              <a:buClr>
                <a:schemeClr val="dk1"/>
              </a:buClr>
              <a:buSzPts val="7688"/>
              <a:buChar char="•"/>
              <a:defRPr sz="7687"/>
            </a:lvl7pPr>
            <a:lvl8pPr marL="3657600" lvl="7" indent="-716788" algn="l">
              <a:spcBef>
                <a:spcPts val="1538"/>
              </a:spcBef>
              <a:spcAft>
                <a:spcPts val="0"/>
              </a:spcAft>
              <a:buClr>
                <a:schemeClr val="dk1"/>
              </a:buClr>
              <a:buSzPts val="7688"/>
              <a:buChar char="•"/>
              <a:defRPr sz="7687"/>
            </a:lvl8pPr>
            <a:lvl9pPr marL="4114800" lvl="8" indent="-716788" algn="l">
              <a:spcBef>
                <a:spcPts val="1538"/>
              </a:spcBef>
              <a:spcAft>
                <a:spcPts val="0"/>
              </a:spcAft>
              <a:buClr>
                <a:schemeClr val="dk1"/>
              </a:buClr>
              <a:buSzPts val="7688"/>
              <a:buChar char="•"/>
              <a:defRPr sz="7687"/>
            </a:lvl9pPr>
          </a:lstStyle>
          <a:p>
            <a:endParaRPr/>
          </a:p>
        </p:txBody>
      </p:sp>
      <p:sp>
        <p:nvSpPr>
          <p:cNvPr id="57" name="Google Shape;57;p9"/>
          <p:cNvSpPr txBox="1">
            <a:spLocks noGrp="1"/>
          </p:cNvSpPr>
          <p:nvPr>
            <p:ph type="body" idx="2"/>
          </p:nvPr>
        </p:nvSpPr>
        <p:spPr>
          <a:xfrm>
            <a:off x="1828811" y="5740411"/>
            <a:ext cx="12033252" cy="18764252"/>
          </a:xfrm>
          <a:prstGeom prst="rect">
            <a:avLst/>
          </a:prstGeom>
          <a:noFill/>
          <a:ln>
            <a:noFill/>
          </a:ln>
        </p:spPr>
        <p:txBody>
          <a:bodyPr spcFirstLastPara="1" wrap="square" lIns="376000" tIns="188000" rIns="376000" bIns="188000" anchor="t" anchorCtr="0">
            <a:normAutofit/>
          </a:bodyPr>
          <a:lstStyle>
            <a:lvl1pPr marL="457200" lvl="0" indent="-228600" algn="l">
              <a:spcBef>
                <a:spcPts val="1088"/>
              </a:spcBef>
              <a:spcAft>
                <a:spcPts val="0"/>
              </a:spcAft>
              <a:buClr>
                <a:schemeClr val="dk1"/>
              </a:buClr>
              <a:buSzPts val="5438"/>
              <a:buNone/>
              <a:defRPr sz="5438"/>
            </a:lvl1pPr>
            <a:lvl2pPr marL="914400" lvl="1" indent="-228600" algn="l">
              <a:spcBef>
                <a:spcPts val="919"/>
              </a:spcBef>
              <a:spcAft>
                <a:spcPts val="0"/>
              </a:spcAft>
              <a:buClr>
                <a:schemeClr val="dk1"/>
              </a:buClr>
              <a:buSzPts val="4594"/>
              <a:buNone/>
              <a:defRPr sz="4594"/>
            </a:lvl2pPr>
            <a:lvl3pPr marL="1371600" lvl="2" indent="-228600" algn="l">
              <a:spcBef>
                <a:spcPts val="769"/>
              </a:spcBef>
              <a:spcAft>
                <a:spcPts val="0"/>
              </a:spcAft>
              <a:buClr>
                <a:schemeClr val="dk1"/>
              </a:buClr>
              <a:buSzPts val="3844"/>
              <a:buNone/>
              <a:defRPr sz="3843"/>
            </a:lvl3pPr>
            <a:lvl4pPr marL="1828800" lvl="3" indent="-228600" algn="l">
              <a:spcBef>
                <a:spcPts val="694"/>
              </a:spcBef>
              <a:spcAft>
                <a:spcPts val="0"/>
              </a:spcAft>
              <a:buClr>
                <a:schemeClr val="dk1"/>
              </a:buClr>
              <a:buSzPts val="3469"/>
              <a:buNone/>
              <a:defRPr sz="3468"/>
            </a:lvl4pPr>
            <a:lvl5pPr marL="2286000" lvl="4" indent="-228600" algn="l">
              <a:spcBef>
                <a:spcPts val="694"/>
              </a:spcBef>
              <a:spcAft>
                <a:spcPts val="0"/>
              </a:spcAft>
              <a:buClr>
                <a:schemeClr val="dk1"/>
              </a:buClr>
              <a:buSzPts val="3469"/>
              <a:buNone/>
              <a:defRPr sz="3468"/>
            </a:lvl5pPr>
            <a:lvl6pPr marL="2743200" lvl="5" indent="-228600" algn="l">
              <a:spcBef>
                <a:spcPts val="694"/>
              </a:spcBef>
              <a:spcAft>
                <a:spcPts val="0"/>
              </a:spcAft>
              <a:buClr>
                <a:schemeClr val="dk1"/>
              </a:buClr>
              <a:buSzPts val="3469"/>
              <a:buNone/>
              <a:defRPr sz="3468"/>
            </a:lvl6pPr>
            <a:lvl7pPr marL="3200400" lvl="6" indent="-228600" algn="l">
              <a:spcBef>
                <a:spcPts val="694"/>
              </a:spcBef>
              <a:spcAft>
                <a:spcPts val="0"/>
              </a:spcAft>
              <a:buClr>
                <a:schemeClr val="dk1"/>
              </a:buClr>
              <a:buSzPts val="3469"/>
              <a:buNone/>
              <a:defRPr sz="3468"/>
            </a:lvl7pPr>
            <a:lvl8pPr marL="3657600" lvl="7" indent="-228600" algn="l">
              <a:spcBef>
                <a:spcPts val="694"/>
              </a:spcBef>
              <a:spcAft>
                <a:spcPts val="0"/>
              </a:spcAft>
              <a:buClr>
                <a:schemeClr val="dk1"/>
              </a:buClr>
              <a:buSzPts val="3469"/>
              <a:buNone/>
              <a:defRPr sz="3468"/>
            </a:lvl8pPr>
            <a:lvl9pPr marL="4114800" lvl="8" indent="-228600" algn="l">
              <a:spcBef>
                <a:spcPts val="694"/>
              </a:spcBef>
              <a:spcAft>
                <a:spcPts val="0"/>
              </a:spcAft>
              <a:buClr>
                <a:schemeClr val="dk1"/>
              </a:buClr>
              <a:buSzPts val="3469"/>
              <a:buNone/>
              <a:defRPr sz="3468"/>
            </a:lvl9pPr>
          </a:lstStyle>
          <a:p>
            <a:endParaRPr/>
          </a:p>
        </p:txBody>
      </p:sp>
      <p:sp>
        <p:nvSpPr>
          <p:cNvPr id="58" name="Google Shape;58;p9"/>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7169152" y="19202401"/>
            <a:ext cx="21945600" cy="2266952"/>
          </a:xfrm>
          <a:prstGeom prst="rect">
            <a:avLst/>
          </a:prstGeom>
          <a:noFill/>
          <a:ln>
            <a:noFill/>
          </a:ln>
        </p:spPr>
        <p:txBody>
          <a:bodyPr spcFirstLastPara="1" wrap="square" lIns="376000" tIns="188000" rIns="376000" bIns="188000" anchor="b" anchorCtr="0">
            <a:normAutofit/>
          </a:bodyPr>
          <a:lstStyle>
            <a:lvl1pPr lvl="0" algn="l">
              <a:spcBef>
                <a:spcPts val="0"/>
              </a:spcBef>
              <a:spcAft>
                <a:spcPts val="0"/>
              </a:spcAft>
              <a:buClr>
                <a:schemeClr val="dk1"/>
              </a:buClr>
              <a:buSzPts val="7688"/>
              <a:buFont typeface="Calibri"/>
              <a:buNone/>
              <a:defRPr sz="768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7169152" y="2451100"/>
            <a:ext cx="21945600" cy="16459200"/>
          </a:xfrm>
          <a:prstGeom prst="rect">
            <a:avLst/>
          </a:prstGeom>
          <a:noFill/>
          <a:ln>
            <a:noFill/>
          </a:ln>
        </p:spPr>
      </p:sp>
      <p:sp>
        <p:nvSpPr>
          <p:cNvPr id="64" name="Google Shape;64;p10"/>
          <p:cNvSpPr txBox="1">
            <a:spLocks noGrp="1"/>
          </p:cNvSpPr>
          <p:nvPr>
            <p:ph type="body" idx="1"/>
          </p:nvPr>
        </p:nvSpPr>
        <p:spPr>
          <a:xfrm>
            <a:off x="7169152" y="21469353"/>
            <a:ext cx="21945600" cy="3219448"/>
          </a:xfrm>
          <a:prstGeom prst="rect">
            <a:avLst/>
          </a:prstGeom>
          <a:noFill/>
          <a:ln>
            <a:noFill/>
          </a:ln>
        </p:spPr>
        <p:txBody>
          <a:bodyPr spcFirstLastPara="1" wrap="square" lIns="376000" tIns="188000" rIns="376000" bIns="188000" anchor="t" anchorCtr="0">
            <a:normAutofit/>
          </a:bodyPr>
          <a:lstStyle>
            <a:lvl1pPr marL="457200" lvl="0" indent="-228600" algn="l">
              <a:spcBef>
                <a:spcPts val="1088"/>
              </a:spcBef>
              <a:spcAft>
                <a:spcPts val="0"/>
              </a:spcAft>
              <a:buClr>
                <a:schemeClr val="dk1"/>
              </a:buClr>
              <a:buSzPts val="5438"/>
              <a:buNone/>
              <a:defRPr sz="5438"/>
            </a:lvl1pPr>
            <a:lvl2pPr marL="914400" lvl="1" indent="-228600" algn="l">
              <a:spcBef>
                <a:spcPts val="919"/>
              </a:spcBef>
              <a:spcAft>
                <a:spcPts val="0"/>
              </a:spcAft>
              <a:buClr>
                <a:schemeClr val="dk1"/>
              </a:buClr>
              <a:buSzPts val="4594"/>
              <a:buNone/>
              <a:defRPr sz="4594"/>
            </a:lvl2pPr>
            <a:lvl3pPr marL="1371600" lvl="2" indent="-228600" algn="l">
              <a:spcBef>
                <a:spcPts val="769"/>
              </a:spcBef>
              <a:spcAft>
                <a:spcPts val="0"/>
              </a:spcAft>
              <a:buClr>
                <a:schemeClr val="dk1"/>
              </a:buClr>
              <a:buSzPts val="3844"/>
              <a:buNone/>
              <a:defRPr sz="3843"/>
            </a:lvl3pPr>
            <a:lvl4pPr marL="1828800" lvl="3" indent="-228600" algn="l">
              <a:spcBef>
                <a:spcPts val="694"/>
              </a:spcBef>
              <a:spcAft>
                <a:spcPts val="0"/>
              </a:spcAft>
              <a:buClr>
                <a:schemeClr val="dk1"/>
              </a:buClr>
              <a:buSzPts val="3469"/>
              <a:buNone/>
              <a:defRPr sz="3468"/>
            </a:lvl4pPr>
            <a:lvl5pPr marL="2286000" lvl="4" indent="-228600" algn="l">
              <a:spcBef>
                <a:spcPts val="694"/>
              </a:spcBef>
              <a:spcAft>
                <a:spcPts val="0"/>
              </a:spcAft>
              <a:buClr>
                <a:schemeClr val="dk1"/>
              </a:buClr>
              <a:buSzPts val="3469"/>
              <a:buNone/>
              <a:defRPr sz="3468"/>
            </a:lvl5pPr>
            <a:lvl6pPr marL="2743200" lvl="5" indent="-228600" algn="l">
              <a:spcBef>
                <a:spcPts val="694"/>
              </a:spcBef>
              <a:spcAft>
                <a:spcPts val="0"/>
              </a:spcAft>
              <a:buClr>
                <a:schemeClr val="dk1"/>
              </a:buClr>
              <a:buSzPts val="3469"/>
              <a:buNone/>
              <a:defRPr sz="3468"/>
            </a:lvl6pPr>
            <a:lvl7pPr marL="3200400" lvl="6" indent="-228600" algn="l">
              <a:spcBef>
                <a:spcPts val="694"/>
              </a:spcBef>
              <a:spcAft>
                <a:spcPts val="0"/>
              </a:spcAft>
              <a:buClr>
                <a:schemeClr val="dk1"/>
              </a:buClr>
              <a:buSzPts val="3469"/>
              <a:buNone/>
              <a:defRPr sz="3468"/>
            </a:lvl7pPr>
            <a:lvl8pPr marL="3657600" lvl="7" indent="-228600" algn="l">
              <a:spcBef>
                <a:spcPts val="694"/>
              </a:spcBef>
              <a:spcAft>
                <a:spcPts val="0"/>
              </a:spcAft>
              <a:buClr>
                <a:schemeClr val="dk1"/>
              </a:buClr>
              <a:buSzPts val="3469"/>
              <a:buNone/>
              <a:defRPr sz="3468"/>
            </a:lvl8pPr>
            <a:lvl9pPr marL="4114800" lvl="8" indent="-228600" algn="l">
              <a:spcBef>
                <a:spcPts val="694"/>
              </a:spcBef>
              <a:spcAft>
                <a:spcPts val="0"/>
              </a:spcAft>
              <a:buClr>
                <a:schemeClr val="dk1"/>
              </a:buClr>
              <a:buSzPts val="3469"/>
              <a:buNone/>
              <a:defRPr sz="3468"/>
            </a:lvl9pPr>
          </a:lstStyle>
          <a:p>
            <a:endParaRPr/>
          </a:p>
        </p:txBody>
      </p:sp>
      <p:sp>
        <p:nvSpPr>
          <p:cNvPr id="65" name="Google Shape;65;p10"/>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36074" y="-1006462"/>
            <a:ext cx="18103852" cy="32918400"/>
          </a:xfrm>
          <a:prstGeom prst="rect">
            <a:avLst/>
          </a:prstGeom>
          <a:noFill/>
          <a:ln>
            <a:noFill/>
          </a:ln>
        </p:spPr>
        <p:txBody>
          <a:bodyPr spcFirstLastPara="1" wrap="square" lIns="376000" tIns="188000" rIns="376000" bIns="1880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marR="0" lvl="0" algn="ctr" rtl="0">
              <a:spcBef>
                <a:spcPts val="0"/>
              </a:spcBef>
              <a:spcAft>
                <a:spcPts val="0"/>
              </a:spcAft>
              <a:buClr>
                <a:schemeClr val="dk1"/>
              </a:buClr>
              <a:buSzPts val="16969"/>
              <a:buFont typeface="Calibri"/>
              <a:buNone/>
              <a:defRPr sz="169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828800" y="6400812"/>
            <a:ext cx="32918400" cy="18103852"/>
          </a:xfrm>
          <a:prstGeom prst="rect">
            <a:avLst/>
          </a:prstGeom>
          <a:noFill/>
          <a:ln>
            <a:noFill/>
          </a:ln>
        </p:spPr>
        <p:txBody>
          <a:bodyPr spcFirstLastPara="1" wrap="square" lIns="376000" tIns="188000" rIns="376000" bIns="188000" anchor="t" anchorCtr="0">
            <a:normAutofit/>
          </a:bodyPr>
          <a:lstStyle>
            <a:lvl1pPr marL="457200" marR="0" lvl="0" indent="-1014412" algn="l" rtl="0">
              <a:spcBef>
                <a:spcPts val="2475"/>
              </a:spcBef>
              <a:spcAft>
                <a:spcPts val="0"/>
              </a:spcAft>
              <a:buClr>
                <a:schemeClr val="dk1"/>
              </a:buClr>
              <a:buSzPts val="12375"/>
              <a:buFont typeface="Arial"/>
              <a:buChar char="•"/>
              <a:defRPr sz="12375" b="0" i="0" u="none" strike="noStrike" cap="none">
                <a:solidFill>
                  <a:schemeClr val="dk1"/>
                </a:solidFill>
                <a:latin typeface="Calibri"/>
                <a:ea typeface="Calibri"/>
                <a:cs typeface="Calibri"/>
                <a:sym typeface="Calibri"/>
              </a:defRPr>
            </a:lvl1pPr>
            <a:lvl2pPr marL="914400" marR="0" lvl="1" indent="-913193" algn="l" rtl="0">
              <a:spcBef>
                <a:spcPts val="2156"/>
              </a:spcBef>
              <a:spcAft>
                <a:spcPts val="0"/>
              </a:spcAft>
              <a:buClr>
                <a:schemeClr val="dk1"/>
              </a:buClr>
              <a:buSzPts val="10781"/>
              <a:buFont typeface="Arial"/>
              <a:buChar char="–"/>
              <a:defRPr sz="10781" b="0" i="0" u="none" strike="noStrike" cap="none">
                <a:solidFill>
                  <a:schemeClr val="dk1"/>
                </a:solidFill>
                <a:latin typeface="Calibri"/>
                <a:ea typeface="Calibri"/>
                <a:cs typeface="Calibri"/>
                <a:sym typeface="Calibri"/>
              </a:defRPr>
            </a:lvl2pPr>
            <a:lvl3pPr marL="1371600" marR="0" lvl="2" indent="-817943" algn="l" rtl="0">
              <a:spcBef>
                <a:spcPts val="1856"/>
              </a:spcBef>
              <a:spcAft>
                <a:spcPts val="0"/>
              </a:spcAft>
              <a:buClr>
                <a:schemeClr val="dk1"/>
              </a:buClr>
              <a:buSzPts val="9281"/>
              <a:buFont typeface="Arial"/>
              <a:buChar char="•"/>
              <a:defRPr sz="9281" b="0" i="0" u="none" strike="noStrike" cap="none">
                <a:solidFill>
                  <a:schemeClr val="dk1"/>
                </a:solidFill>
                <a:latin typeface="Calibri"/>
                <a:ea typeface="Calibri"/>
                <a:cs typeface="Calibri"/>
                <a:sym typeface="Calibri"/>
              </a:defRPr>
            </a:lvl3pPr>
            <a:lvl4pPr marL="1828800" marR="0" lvl="3" indent="-716788" algn="l" rtl="0">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4pPr>
            <a:lvl5pPr marL="2286000" marR="0" lvl="4" indent="-716788" algn="l" rtl="0">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5pPr>
            <a:lvl6pPr marL="2743200" marR="0" lvl="5" indent="-716788" algn="l" rtl="0">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6pPr>
            <a:lvl7pPr marL="3200400" marR="0" lvl="6" indent="-716788" algn="l" rtl="0">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7pPr>
            <a:lvl8pPr marL="3657600" marR="0" lvl="7" indent="-716788" algn="l" rtl="0">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8pPr>
            <a:lvl9pPr marL="4114800" marR="0" lvl="8" indent="-716788" algn="l" rtl="0">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marR="0" lvl="0" algn="l" rtl="0">
              <a:spcBef>
                <a:spcPts val="0"/>
              </a:spcBef>
              <a:spcAft>
                <a:spcPts val="0"/>
              </a:spcAft>
              <a:buSzPts val="1400"/>
              <a:buNone/>
              <a:defRPr sz="4594"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marR="0" lvl="0" algn="ctr" rtl="0">
              <a:spcBef>
                <a:spcPts val="0"/>
              </a:spcBef>
              <a:spcAft>
                <a:spcPts val="0"/>
              </a:spcAft>
              <a:buSzPts val="1400"/>
              <a:buNone/>
              <a:defRPr sz="4594"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rtl="0">
              <a:spcBef>
                <a:spcPts val="0"/>
              </a:spcBef>
              <a:buNone/>
              <a:defRPr sz="4594" b="0" i="0" u="none" strike="noStrike" cap="none">
                <a:solidFill>
                  <a:srgbClr val="888888"/>
                </a:solidFill>
                <a:latin typeface="Calibri"/>
                <a:ea typeface="Calibri"/>
                <a:cs typeface="Calibri"/>
                <a:sym typeface="Calibri"/>
              </a:defRPr>
            </a:lvl1pPr>
            <a:lvl2pPr marL="0" marR="0" lvl="1" indent="0" algn="r" rtl="0">
              <a:spcBef>
                <a:spcPts val="0"/>
              </a:spcBef>
              <a:buNone/>
              <a:defRPr sz="4594" b="0" i="0" u="none" strike="noStrike" cap="none">
                <a:solidFill>
                  <a:srgbClr val="888888"/>
                </a:solidFill>
                <a:latin typeface="Calibri"/>
                <a:ea typeface="Calibri"/>
                <a:cs typeface="Calibri"/>
                <a:sym typeface="Calibri"/>
              </a:defRPr>
            </a:lvl2pPr>
            <a:lvl3pPr marL="0" marR="0" lvl="2" indent="0" algn="r" rtl="0">
              <a:spcBef>
                <a:spcPts val="0"/>
              </a:spcBef>
              <a:buNone/>
              <a:defRPr sz="4594" b="0" i="0" u="none" strike="noStrike" cap="none">
                <a:solidFill>
                  <a:srgbClr val="888888"/>
                </a:solidFill>
                <a:latin typeface="Calibri"/>
                <a:ea typeface="Calibri"/>
                <a:cs typeface="Calibri"/>
                <a:sym typeface="Calibri"/>
              </a:defRPr>
            </a:lvl3pPr>
            <a:lvl4pPr marL="0" marR="0" lvl="3" indent="0" algn="r" rtl="0">
              <a:spcBef>
                <a:spcPts val="0"/>
              </a:spcBef>
              <a:buNone/>
              <a:defRPr sz="4594" b="0" i="0" u="none" strike="noStrike" cap="none">
                <a:solidFill>
                  <a:srgbClr val="888888"/>
                </a:solidFill>
                <a:latin typeface="Calibri"/>
                <a:ea typeface="Calibri"/>
                <a:cs typeface="Calibri"/>
                <a:sym typeface="Calibri"/>
              </a:defRPr>
            </a:lvl4pPr>
            <a:lvl5pPr marL="0" marR="0" lvl="4" indent="0" algn="r" rtl="0">
              <a:spcBef>
                <a:spcPts val="0"/>
              </a:spcBef>
              <a:buNone/>
              <a:defRPr sz="4594" b="0" i="0" u="none" strike="noStrike" cap="none">
                <a:solidFill>
                  <a:srgbClr val="888888"/>
                </a:solidFill>
                <a:latin typeface="Calibri"/>
                <a:ea typeface="Calibri"/>
                <a:cs typeface="Calibri"/>
                <a:sym typeface="Calibri"/>
              </a:defRPr>
            </a:lvl5pPr>
            <a:lvl6pPr marL="0" marR="0" lvl="5" indent="0" algn="r" rtl="0">
              <a:spcBef>
                <a:spcPts val="0"/>
              </a:spcBef>
              <a:buNone/>
              <a:defRPr sz="4594" b="0" i="0" u="none" strike="noStrike" cap="none">
                <a:solidFill>
                  <a:srgbClr val="888888"/>
                </a:solidFill>
                <a:latin typeface="Calibri"/>
                <a:ea typeface="Calibri"/>
                <a:cs typeface="Calibri"/>
                <a:sym typeface="Calibri"/>
              </a:defRPr>
            </a:lvl6pPr>
            <a:lvl7pPr marL="0" marR="0" lvl="6" indent="0" algn="r" rtl="0">
              <a:spcBef>
                <a:spcPts val="0"/>
              </a:spcBef>
              <a:buNone/>
              <a:defRPr sz="4594" b="0" i="0" u="none" strike="noStrike" cap="none">
                <a:solidFill>
                  <a:srgbClr val="888888"/>
                </a:solidFill>
                <a:latin typeface="Calibri"/>
                <a:ea typeface="Calibri"/>
                <a:cs typeface="Calibri"/>
                <a:sym typeface="Calibri"/>
              </a:defRPr>
            </a:lvl7pPr>
            <a:lvl8pPr marL="0" marR="0" lvl="7" indent="0" algn="r" rtl="0">
              <a:spcBef>
                <a:spcPts val="0"/>
              </a:spcBef>
              <a:buNone/>
              <a:defRPr sz="4594" b="0" i="0" u="none" strike="noStrike" cap="none">
                <a:solidFill>
                  <a:srgbClr val="888888"/>
                </a:solidFill>
                <a:latin typeface="Calibri"/>
                <a:ea typeface="Calibri"/>
                <a:cs typeface="Calibri"/>
                <a:sym typeface="Calibri"/>
              </a:defRPr>
            </a:lvl8pPr>
            <a:lvl9pPr marL="0" marR="0" lvl="8" indent="0" algn="r" rtl="0">
              <a:spcBef>
                <a:spcPts val="0"/>
              </a:spcBef>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225" y="23300"/>
            <a:ext cx="36576000" cy="27432000"/>
          </a:xfrm>
          <a:prstGeom prst="rect">
            <a:avLst/>
          </a:prstGeom>
          <a:solidFill>
            <a:srgbClr val="B4975A"/>
          </a:solidFill>
          <a:ln>
            <a:noFill/>
          </a:ln>
        </p:spPr>
        <p:txBody>
          <a:bodyPr spcFirstLastPara="1" wrap="square" lIns="352650" tIns="176325" rIns="352650" bIns="176325" anchor="ctr" anchorCtr="0">
            <a:noAutofit/>
          </a:bodyPr>
          <a:lstStyle/>
          <a:p>
            <a:pPr marL="0" marR="0" lvl="0" indent="0" algn="ctr" rtl="0">
              <a:spcBef>
                <a:spcPts val="0"/>
              </a:spcBef>
              <a:spcAft>
                <a:spcPts val="0"/>
              </a:spcAft>
              <a:buNone/>
            </a:pPr>
            <a:endParaRPr sz="6937" b="0" i="0" u="none" strike="noStrike" cap="none">
              <a:solidFill>
                <a:srgbClr val="D1E4FF"/>
              </a:solidFill>
              <a:latin typeface="Garamond"/>
              <a:ea typeface="Garamond"/>
              <a:cs typeface="Garamond"/>
              <a:sym typeface="Garamond"/>
            </a:endParaRPr>
          </a:p>
        </p:txBody>
      </p:sp>
      <p:sp>
        <p:nvSpPr>
          <p:cNvPr id="85" name="Google Shape;85;p13"/>
          <p:cNvSpPr/>
          <p:nvPr/>
        </p:nvSpPr>
        <p:spPr>
          <a:xfrm>
            <a:off x="0" y="0"/>
            <a:ext cx="36576000" cy="4133854"/>
          </a:xfrm>
          <a:prstGeom prst="rect">
            <a:avLst/>
          </a:prstGeom>
          <a:solidFill>
            <a:schemeClr val="lt1"/>
          </a:solidFill>
          <a:ln>
            <a:noFill/>
          </a:ln>
        </p:spPr>
        <p:txBody>
          <a:bodyPr spcFirstLastPara="1" wrap="square" lIns="352650" tIns="176325" rIns="352650" bIns="176325" anchor="ctr" anchorCtr="0">
            <a:noAutofit/>
          </a:bodyPr>
          <a:lstStyle/>
          <a:p>
            <a:pPr marL="0" marR="0" lvl="0" indent="0" algn="ctr" rtl="0">
              <a:spcBef>
                <a:spcPts val="0"/>
              </a:spcBef>
              <a:spcAft>
                <a:spcPts val="0"/>
              </a:spcAft>
              <a:buNone/>
            </a:pPr>
            <a:endParaRPr sz="6937" b="0" i="0" u="none" strike="noStrike" cap="none">
              <a:solidFill>
                <a:srgbClr val="FFFFFF"/>
              </a:solidFill>
              <a:latin typeface="Garamond"/>
              <a:ea typeface="Garamond"/>
              <a:cs typeface="Garamond"/>
              <a:sym typeface="Garamond"/>
            </a:endParaRPr>
          </a:p>
        </p:txBody>
      </p:sp>
      <p:sp>
        <p:nvSpPr>
          <p:cNvPr id="86" name="Google Shape;86;p13"/>
          <p:cNvSpPr txBox="1"/>
          <p:nvPr/>
        </p:nvSpPr>
        <p:spPr>
          <a:xfrm>
            <a:off x="3582590" y="0"/>
            <a:ext cx="29182219" cy="2015140"/>
          </a:xfrm>
          <a:prstGeom prst="rect">
            <a:avLst/>
          </a:prstGeom>
          <a:noFill/>
          <a:ln>
            <a:noFill/>
          </a:ln>
        </p:spPr>
        <p:txBody>
          <a:bodyPr spcFirstLastPara="1" wrap="square" lIns="352650" tIns="176325" rIns="352650" bIns="176325" anchor="t" anchorCtr="0">
            <a:spAutoFit/>
          </a:bodyPr>
          <a:lstStyle/>
          <a:p>
            <a:pPr lvl="0" algn="ctr"/>
            <a:r>
              <a:rPr lang="en-US" sz="1600" b="0" i="0" u="none" strike="noStrike" cap="none" dirty="0">
                <a:solidFill>
                  <a:schemeClr val="lt1"/>
                </a:solidFill>
                <a:latin typeface="Garamond"/>
                <a:ea typeface="Garamond"/>
                <a:cs typeface="Garamond"/>
                <a:sym typeface="Garamond"/>
              </a:rPr>
              <a:t>Capstone</a:t>
            </a:r>
            <a:r>
              <a:rPr lang="en-US" sz="10781" b="0" i="0" u="none" strike="noStrike" cap="none" dirty="0">
                <a:solidFill>
                  <a:schemeClr val="lt1"/>
                </a:solidFill>
                <a:latin typeface="Garamond"/>
                <a:ea typeface="Garamond"/>
                <a:cs typeface="Garamond"/>
                <a:sym typeface="Garamond"/>
              </a:rPr>
              <a:t> </a:t>
            </a:r>
            <a:r>
              <a:rPr lang="en-US" sz="1800" b="0" i="0" u="none" strike="noStrike" cap="none" dirty="0">
                <a:solidFill>
                  <a:schemeClr val="lt1"/>
                </a:solidFill>
                <a:latin typeface="Garamond"/>
                <a:ea typeface="Garamond"/>
                <a:cs typeface="Garamond"/>
                <a:sym typeface="Garamond"/>
              </a:rPr>
              <a:t>Poster</a:t>
            </a:r>
            <a:r>
              <a:rPr lang="en-US" sz="10781" b="0" i="0" u="none" strike="noStrike" cap="none" dirty="0">
                <a:solidFill>
                  <a:schemeClr val="lt1"/>
                </a:solidFill>
                <a:latin typeface="Garamond"/>
                <a:ea typeface="Garamond"/>
                <a:cs typeface="Garamond"/>
                <a:sym typeface="Garamond"/>
              </a:rPr>
              <a:t> </a:t>
            </a:r>
            <a:r>
              <a:rPr lang="en-US" sz="10781" b="0" i="0" u="none" strike="noStrike" cap="none" dirty="0" err="1">
                <a:solidFill>
                  <a:schemeClr val="lt1"/>
                </a:solidFill>
                <a:latin typeface="Garamond"/>
                <a:ea typeface="Garamond"/>
                <a:cs typeface="Garamond"/>
                <a:sym typeface="Garamond"/>
              </a:rPr>
              <a:t>Ti</a:t>
            </a:r>
            <a:r>
              <a:rPr lang="en-US" sz="10781" dirty="0" err="1">
                <a:solidFill>
                  <a:schemeClr val="lt1"/>
                </a:solidFill>
                <a:latin typeface="Garamond"/>
                <a:ea typeface="Garamond"/>
                <a:cs typeface="Garamond"/>
                <a:sym typeface="Garamond"/>
              </a:rPr>
              <a:t>s</a:t>
            </a:r>
            <a:r>
              <a:rPr lang="en-US" sz="10781" b="0" i="0" u="none" strike="noStrike" cap="none" dirty="0" err="1">
                <a:solidFill>
                  <a:schemeClr val="lt1"/>
                </a:solidFill>
                <a:latin typeface="Garamond"/>
                <a:ea typeface="Garamond"/>
                <a:cs typeface="Garamond"/>
                <a:sym typeface="Garamond"/>
              </a:rPr>
              <a:t>p</a:t>
            </a:r>
            <a:endParaRPr dirty="0"/>
          </a:p>
        </p:txBody>
      </p:sp>
      <p:sp>
        <p:nvSpPr>
          <p:cNvPr id="87" name="Google Shape;87;p13"/>
          <p:cNvSpPr txBox="1"/>
          <p:nvPr/>
        </p:nvSpPr>
        <p:spPr>
          <a:xfrm>
            <a:off x="183105" y="812664"/>
            <a:ext cx="36575999" cy="3387693"/>
          </a:xfrm>
          <a:prstGeom prst="rect">
            <a:avLst/>
          </a:prstGeom>
          <a:noFill/>
          <a:ln>
            <a:noFill/>
          </a:ln>
        </p:spPr>
        <p:txBody>
          <a:bodyPr spcFirstLastPara="1" wrap="square" lIns="352650" tIns="176325" rIns="352650" bIns="176325" anchor="t" anchorCtr="0">
            <a:spAutoFit/>
          </a:bodyPr>
          <a:lstStyle/>
          <a:p>
            <a:pPr marL="0" marR="0" lvl="0" indent="0" algn="ctr" rtl="0">
              <a:spcBef>
                <a:spcPts val="0"/>
              </a:spcBef>
              <a:spcAft>
                <a:spcPts val="0"/>
              </a:spcAft>
              <a:buNone/>
            </a:pPr>
            <a:r>
              <a:rPr lang="en-US" sz="6800" b="1" dirty="0">
                <a:solidFill>
                  <a:srgbClr val="002554"/>
                </a:solidFill>
                <a:latin typeface="Garamond"/>
                <a:ea typeface="Garamond"/>
                <a:cs typeface="Garamond"/>
                <a:sym typeface="Garamond"/>
              </a:rPr>
              <a:t>Project Nemo: Feasibility of Nuclear a Nuclear Powered UUV</a:t>
            </a:r>
          </a:p>
          <a:p>
            <a:pPr marL="0" marR="0" lvl="0" indent="0" algn="ctr" rtl="0">
              <a:spcBef>
                <a:spcPts val="0"/>
              </a:spcBef>
              <a:spcAft>
                <a:spcPts val="0"/>
              </a:spcAft>
              <a:buNone/>
            </a:pPr>
            <a:r>
              <a:rPr lang="en-US" sz="4300" b="1" i="0" u="none" strike="noStrike" cap="none" dirty="0">
                <a:solidFill>
                  <a:srgbClr val="002554"/>
                </a:solidFill>
                <a:latin typeface="Garamond"/>
                <a:ea typeface="Garamond"/>
                <a:cs typeface="Garamond"/>
                <a:sym typeface="Garamond"/>
              </a:rPr>
              <a:t>Midshipman 1/C </a:t>
            </a:r>
            <a:r>
              <a:rPr lang="en-US" sz="4300" b="1" dirty="0">
                <a:solidFill>
                  <a:srgbClr val="002554"/>
                </a:solidFill>
                <a:latin typeface="Garamond"/>
                <a:ea typeface="Garamond"/>
                <a:cs typeface="Garamond"/>
                <a:sym typeface="Garamond"/>
              </a:rPr>
              <a:t>Austin Nolan, Lewis Camp, Eric Tingle, Seth Talbert, and William Schleper</a:t>
            </a:r>
            <a:endParaRPr sz="300" dirty="0"/>
          </a:p>
          <a:p>
            <a:pPr marL="0" marR="0" lvl="0" indent="0" algn="ctr" rtl="0">
              <a:spcBef>
                <a:spcPts val="0"/>
              </a:spcBef>
              <a:spcAft>
                <a:spcPts val="0"/>
              </a:spcAft>
              <a:buNone/>
            </a:pPr>
            <a:r>
              <a:rPr lang="en-US" sz="4300" dirty="0">
                <a:solidFill>
                  <a:srgbClr val="002554"/>
                </a:solidFill>
                <a:latin typeface="Garamond"/>
                <a:ea typeface="Garamond"/>
                <a:cs typeface="Garamond"/>
                <a:sym typeface="Garamond"/>
              </a:rPr>
              <a:t>LCDR</a:t>
            </a:r>
            <a:r>
              <a:rPr lang="en-US" sz="4300" b="0" i="0" u="none" strike="noStrike" cap="none" dirty="0">
                <a:solidFill>
                  <a:srgbClr val="002554"/>
                </a:solidFill>
                <a:latin typeface="Garamond"/>
                <a:ea typeface="Garamond"/>
                <a:cs typeface="Garamond"/>
                <a:sym typeface="Garamond"/>
              </a:rPr>
              <a:t> </a:t>
            </a:r>
            <a:r>
              <a:rPr lang="en-US" sz="4300" dirty="0">
                <a:solidFill>
                  <a:srgbClr val="002554"/>
                </a:solidFill>
                <a:latin typeface="Garamond"/>
                <a:ea typeface="Garamond"/>
                <a:cs typeface="Garamond"/>
                <a:sym typeface="Garamond"/>
              </a:rPr>
              <a:t>John Joyce</a:t>
            </a:r>
            <a:endParaRPr sz="300" dirty="0"/>
          </a:p>
          <a:p>
            <a:pPr marL="0" marR="0" lvl="0" indent="0" algn="ctr" rtl="0">
              <a:spcBef>
                <a:spcPts val="0"/>
              </a:spcBef>
              <a:spcAft>
                <a:spcPts val="0"/>
              </a:spcAft>
              <a:buNone/>
            </a:pPr>
            <a:r>
              <a:rPr lang="en-US" sz="4300" b="0" i="0" u="none" strike="noStrike" cap="none" dirty="0">
                <a:solidFill>
                  <a:srgbClr val="002554"/>
                </a:solidFill>
                <a:latin typeface="Garamond"/>
                <a:ea typeface="Garamond"/>
                <a:cs typeface="Garamond"/>
                <a:sym typeface="Garamond"/>
              </a:rPr>
              <a:t>United States Naval Academy</a:t>
            </a:r>
            <a:endParaRPr sz="300" dirty="0"/>
          </a:p>
        </p:txBody>
      </p:sp>
      <p:cxnSp>
        <p:nvCxnSpPr>
          <p:cNvPr id="88" name="Google Shape;88;p13"/>
          <p:cNvCxnSpPr/>
          <p:nvPr/>
        </p:nvCxnSpPr>
        <p:spPr>
          <a:xfrm>
            <a:off x="0" y="4138258"/>
            <a:ext cx="36576000" cy="0"/>
          </a:xfrm>
          <a:prstGeom prst="straightConnector1">
            <a:avLst/>
          </a:prstGeom>
          <a:noFill/>
          <a:ln w="152400" cap="flat" cmpd="sng">
            <a:solidFill>
              <a:srgbClr val="005493"/>
            </a:solidFill>
            <a:prstDash val="solid"/>
            <a:round/>
            <a:headEnd type="none" w="sm" len="sm"/>
            <a:tailEnd type="none" w="sm" len="sm"/>
          </a:ln>
        </p:spPr>
      </p:cxnSp>
      <p:pic>
        <p:nvPicPr>
          <p:cNvPr id="89" name="Google Shape;89;p13"/>
          <p:cNvPicPr preferRelativeResize="0"/>
          <p:nvPr/>
        </p:nvPicPr>
        <p:blipFill rotWithShape="1">
          <a:blip r:embed="rId3">
            <a:alphaModFix/>
          </a:blip>
          <a:srcRect/>
          <a:stretch/>
        </p:blipFill>
        <p:spPr>
          <a:xfrm>
            <a:off x="29954059" y="915774"/>
            <a:ext cx="6438836" cy="2661075"/>
          </a:xfrm>
          <a:prstGeom prst="rect">
            <a:avLst/>
          </a:prstGeom>
          <a:noFill/>
          <a:ln>
            <a:noFill/>
          </a:ln>
        </p:spPr>
      </p:pic>
      <p:pic>
        <p:nvPicPr>
          <p:cNvPr id="90" name="Google Shape;90;p13"/>
          <p:cNvPicPr preferRelativeResize="0"/>
          <p:nvPr/>
        </p:nvPicPr>
        <p:blipFill rotWithShape="1">
          <a:blip r:embed="rId4">
            <a:alphaModFix/>
          </a:blip>
          <a:srcRect/>
          <a:stretch/>
        </p:blipFill>
        <p:spPr>
          <a:xfrm>
            <a:off x="1116985" y="-244278"/>
            <a:ext cx="3058776" cy="4757262"/>
          </a:xfrm>
          <a:prstGeom prst="rect">
            <a:avLst/>
          </a:prstGeom>
          <a:noFill/>
          <a:ln>
            <a:noFill/>
          </a:ln>
        </p:spPr>
      </p:pic>
      <p:grpSp>
        <p:nvGrpSpPr>
          <p:cNvPr id="91" name="Google Shape;91;p13"/>
          <p:cNvGrpSpPr/>
          <p:nvPr/>
        </p:nvGrpSpPr>
        <p:grpSpPr>
          <a:xfrm>
            <a:off x="280649" y="11962925"/>
            <a:ext cx="10046843" cy="14312057"/>
            <a:chOff x="220094" y="15980380"/>
            <a:chExt cx="10146276" cy="11529894"/>
          </a:xfrm>
        </p:grpSpPr>
        <p:grpSp>
          <p:nvGrpSpPr>
            <p:cNvPr id="92" name="Google Shape;92;p13"/>
            <p:cNvGrpSpPr/>
            <p:nvPr/>
          </p:nvGrpSpPr>
          <p:grpSpPr>
            <a:xfrm>
              <a:off x="220094" y="15980380"/>
              <a:ext cx="10137931" cy="1775100"/>
              <a:chOff x="9430687" y="6712496"/>
              <a:chExt cx="8993400" cy="1775100"/>
            </a:xfrm>
          </p:grpSpPr>
          <p:sp>
            <p:nvSpPr>
              <p:cNvPr id="93" name="Google Shape;93;p13"/>
              <p:cNvSpPr txBox="1"/>
              <p:nvPr/>
            </p:nvSpPr>
            <p:spPr>
              <a:xfrm>
                <a:off x="9430687" y="6712496"/>
                <a:ext cx="8993400" cy="1775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ctr" rtl="0">
                  <a:spcBef>
                    <a:spcPts val="0"/>
                  </a:spcBef>
                  <a:spcAft>
                    <a:spcPts val="0"/>
                  </a:spcAft>
                  <a:buNone/>
                </a:pPr>
                <a:r>
                  <a:rPr lang="en-US" sz="6000" b="1">
                    <a:solidFill>
                      <a:srgbClr val="17365D"/>
                    </a:solidFill>
                  </a:rPr>
                  <a:t>MATLAB Modeling Results</a:t>
                </a:r>
                <a:endParaRPr sz="6937" b="1" i="0" u="none" strike="noStrike" cap="none">
                  <a:solidFill>
                    <a:srgbClr val="17365D"/>
                  </a:solidFill>
                  <a:latin typeface="Arial"/>
                  <a:ea typeface="Arial"/>
                  <a:cs typeface="Arial"/>
                  <a:sym typeface="Arial"/>
                </a:endParaRPr>
              </a:p>
            </p:txBody>
          </p:sp>
          <p:cxnSp>
            <p:nvCxnSpPr>
              <p:cNvPr id="94" name="Google Shape;94;p13"/>
              <p:cNvCxnSpPr/>
              <p:nvPr/>
            </p:nvCxnSpPr>
            <p:spPr>
              <a:xfrm>
                <a:off x="9524908" y="8372369"/>
                <a:ext cx="7760100" cy="6300"/>
              </a:xfrm>
              <a:prstGeom prst="straightConnector1">
                <a:avLst/>
              </a:prstGeom>
              <a:noFill/>
              <a:ln w="101600" cap="rnd" cmpd="sng">
                <a:solidFill>
                  <a:schemeClr val="dk1"/>
                </a:solidFill>
                <a:prstDash val="solid"/>
                <a:round/>
                <a:headEnd type="none" w="sm" len="sm"/>
                <a:tailEnd type="none" w="sm" len="sm"/>
              </a:ln>
            </p:spPr>
          </p:cxnSp>
        </p:grpSp>
        <p:sp>
          <p:nvSpPr>
            <p:cNvPr id="95" name="Google Shape;95;p13"/>
            <p:cNvSpPr/>
            <p:nvPr/>
          </p:nvSpPr>
          <p:spPr>
            <a:xfrm>
              <a:off x="228170" y="17755474"/>
              <a:ext cx="10138200" cy="9754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0"/>
                </a:spcAft>
                <a:buNone/>
              </a:pPr>
              <a:endParaRPr sz="2400"/>
            </a:p>
          </p:txBody>
        </p:sp>
      </p:grpSp>
      <p:grpSp>
        <p:nvGrpSpPr>
          <p:cNvPr id="96" name="Google Shape;96;p13"/>
          <p:cNvGrpSpPr/>
          <p:nvPr/>
        </p:nvGrpSpPr>
        <p:grpSpPr>
          <a:xfrm>
            <a:off x="19955792" y="24068394"/>
            <a:ext cx="7836362" cy="2663930"/>
            <a:chOff x="26824885" y="24720058"/>
            <a:chExt cx="9294700" cy="1620691"/>
          </a:xfrm>
        </p:grpSpPr>
        <p:grpSp>
          <p:nvGrpSpPr>
            <p:cNvPr id="97" name="Google Shape;97;p13"/>
            <p:cNvGrpSpPr/>
            <p:nvPr/>
          </p:nvGrpSpPr>
          <p:grpSpPr>
            <a:xfrm>
              <a:off x="26824885" y="24720058"/>
              <a:ext cx="9293954" cy="713097"/>
              <a:chOff x="27380076" y="22242802"/>
              <a:chExt cx="9044700" cy="669900"/>
            </a:xfrm>
          </p:grpSpPr>
          <p:sp>
            <p:nvSpPr>
              <p:cNvPr id="98" name="Google Shape;98;p13"/>
              <p:cNvSpPr txBox="1"/>
              <p:nvPr/>
            </p:nvSpPr>
            <p:spPr>
              <a:xfrm>
                <a:off x="27380076" y="22242802"/>
                <a:ext cx="9044700" cy="6699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spcBef>
                    <a:spcPts val="0"/>
                  </a:spcBef>
                  <a:spcAft>
                    <a:spcPts val="0"/>
                  </a:spcAft>
                  <a:buNone/>
                </a:pPr>
                <a:r>
                  <a:rPr lang="en-US" sz="5300" b="1" i="0" u="none" strike="noStrike" cap="none">
                    <a:solidFill>
                      <a:srgbClr val="17365D"/>
                    </a:solidFill>
                    <a:latin typeface="Arial"/>
                    <a:ea typeface="Arial"/>
                    <a:cs typeface="Arial"/>
                    <a:sym typeface="Arial"/>
                  </a:rPr>
                  <a:t>Acknowledgements</a:t>
                </a:r>
                <a:endParaRPr sz="6240" b="1" i="0" u="none" strike="noStrike" cap="none">
                  <a:solidFill>
                    <a:srgbClr val="17365D"/>
                  </a:solidFill>
                  <a:latin typeface="Arial"/>
                  <a:ea typeface="Arial"/>
                  <a:cs typeface="Arial"/>
                  <a:sym typeface="Arial"/>
                </a:endParaRPr>
              </a:p>
            </p:txBody>
          </p:sp>
          <p:cxnSp>
            <p:nvCxnSpPr>
              <p:cNvPr id="99" name="Google Shape;99;p13"/>
              <p:cNvCxnSpPr/>
              <p:nvPr/>
            </p:nvCxnSpPr>
            <p:spPr>
              <a:xfrm>
                <a:off x="27691352" y="22827108"/>
                <a:ext cx="7299900" cy="0"/>
              </a:xfrm>
              <a:prstGeom prst="straightConnector1">
                <a:avLst/>
              </a:prstGeom>
              <a:noFill/>
              <a:ln w="101600" cap="rnd" cmpd="sng">
                <a:solidFill>
                  <a:srgbClr val="17365D"/>
                </a:solidFill>
                <a:prstDash val="solid"/>
                <a:round/>
                <a:headEnd type="none" w="sm" len="sm"/>
                <a:tailEnd type="none" w="sm" len="sm"/>
              </a:ln>
            </p:spPr>
          </p:cxnSp>
        </p:grpSp>
        <p:sp>
          <p:nvSpPr>
            <p:cNvPr id="100" name="Google Shape;100;p13"/>
            <p:cNvSpPr txBox="1"/>
            <p:nvPr/>
          </p:nvSpPr>
          <p:spPr>
            <a:xfrm>
              <a:off x="26827385" y="25433549"/>
              <a:ext cx="9292200" cy="90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chemeClr val="dk1"/>
                  </a:solidFill>
                </a:rPr>
                <a:t>Special thank you to Howe Industries and</a:t>
              </a:r>
              <a:endParaRPr sz="3200">
                <a:solidFill>
                  <a:schemeClr val="dk1"/>
                </a:solidFill>
              </a:endParaRPr>
            </a:p>
            <a:p>
              <a:pPr marL="0" marR="0" lvl="0" indent="0" algn="just" rtl="0">
                <a:spcBef>
                  <a:spcPts val="0"/>
                </a:spcBef>
                <a:spcAft>
                  <a:spcPts val="0"/>
                </a:spcAft>
                <a:buNone/>
              </a:pPr>
              <a:r>
                <a:rPr lang="en-US" sz="3200">
                  <a:solidFill>
                    <a:schemeClr val="dk1"/>
                  </a:solidFill>
                </a:rPr>
                <a:t>UUVGRU-1</a:t>
              </a:r>
              <a:endParaRPr sz="3200">
                <a:solidFill>
                  <a:schemeClr val="dk1"/>
                </a:solidFill>
              </a:endParaRPr>
            </a:p>
          </p:txBody>
        </p:sp>
      </p:grpSp>
      <p:grpSp>
        <p:nvGrpSpPr>
          <p:cNvPr id="101" name="Google Shape;101;p13"/>
          <p:cNvGrpSpPr/>
          <p:nvPr/>
        </p:nvGrpSpPr>
        <p:grpSpPr>
          <a:xfrm>
            <a:off x="27977251" y="24071201"/>
            <a:ext cx="8370158" cy="2661082"/>
            <a:chOff x="546850" y="24517194"/>
            <a:chExt cx="9258000" cy="3683668"/>
          </a:xfrm>
        </p:grpSpPr>
        <p:grpSp>
          <p:nvGrpSpPr>
            <p:cNvPr id="102" name="Google Shape;102;p13"/>
            <p:cNvGrpSpPr/>
            <p:nvPr/>
          </p:nvGrpSpPr>
          <p:grpSpPr>
            <a:xfrm>
              <a:off x="546882" y="24517194"/>
              <a:ext cx="9257933" cy="1622400"/>
              <a:chOff x="27105183" y="14984385"/>
              <a:chExt cx="8688000" cy="1622400"/>
            </a:xfrm>
          </p:grpSpPr>
          <p:sp>
            <p:nvSpPr>
              <p:cNvPr id="103" name="Google Shape;103;p13"/>
              <p:cNvSpPr txBox="1"/>
              <p:nvPr/>
            </p:nvSpPr>
            <p:spPr>
              <a:xfrm>
                <a:off x="27105183" y="14984385"/>
                <a:ext cx="8688000" cy="16224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spcBef>
                    <a:spcPts val="0"/>
                  </a:spcBef>
                  <a:spcAft>
                    <a:spcPts val="0"/>
                  </a:spcAft>
                  <a:buNone/>
                </a:pPr>
                <a:r>
                  <a:rPr lang="en-US" sz="5300" b="1" i="0" u="none" strike="noStrike" cap="none">
                    <a:solidFill>
                      <a:srgbClr val="17365D"/>
                    </a:solidFill>
                    <a:latin typeface="Arial"/>
                    <a:ea typeface="Arial"/>
                    <a:cs typeface="Arial"/>
                    <a:sym typeface="Arial"/>
                  </a:rPr>
                  <a:t>References</a:t>
                </a:r>
                <a:endParaRPr sz="6238" b="1" i="0" u="none" strike="noStrike" cap="none">
                  <a:solidFill>
                    <a:srgbClr val="17365D"/>
                  </a:solidFill>
                  <a:latin typeface="Arial"/>
                  <a:ea typeface="Arial"/>
                  <a:cs typeface="Arial"/>
                  <a:sym typeface="Arial"/>
                </a:endParaRPr>
              </a:p>
            </p:txBody>
          </p:sp>
          <p:cxnSp>
            <p:nvCxnSpPr>
              <p:cNvPr id="104" name="Google Shape;104;p13"/>
              <p:cNvCxnSpPr/>
              <p:nvPr/>
            </p:nvCxnSpPr>
            <p:spPr>
              <a:xfrm>
                <a:off x="27619780" y="16264198"/>
                <a:ext cx="5868000" cy="0"/>
              </a:xfrm>
              <a:prstGeom prst="straightConnector1">
                <a:avLst/>
              </a:prstGeom>
              <a:noFill/>
              <a:ln w="101600" cap="rnd" cmpd="sng">
                <a:solidFill>
                  <a:schemeClr val="dk1"/>
                </a:solidFill>
                <a:prstDash val="solid"/>
                <a:round/>
                <a:headEnd type="none" w="sm" len="sm"/>
                <a:tailEnd type="none" w="sm" len="sm"/>
              </a:ln>
            </p:spPr>
          </p:cxnSp>
        </p:grpSp>
        <p:sp>
          <p:nvSpPr>
            <p:cNvPr id="105" name="Google Shape;105;p13"/>
            <p:cNvSpPr txBox="1"/>
            <p:nvPr/>
          </p:nvSpPr>
          <p:spPr>
            <a:xfrm>
              <a:off x="546850" y="25904662"/>
              <a:ext cx="9258000" cy="2296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marR="0" lvl="0" indent="-393700" algn="l" rtl="0">
                <a:spcBef>
                  <a:spcPts val="0"/>
                </a:spcBef>
                <a:spcAft>
                  <a:spcPts val="0"/>
                </a:spcAft>
                <a:buClr>
                  <a:schemeClr val="dk1"/>
                </a:buClr>
                <a:buSzPts val="2600"/>
                <a:buChar char="-"/>
              </a:pPr>
              <a:r>
                <a:rPr lang="en-US" sz="2600">
                  <a:solidFill>
                    <a:schemeClr val="dk1"/>
                  </a:solidFill>
                </a:rPr>
                <a:t>Compendium of Material Composition Data for Radiation Transport Modeling, Rev. 2</a:t>
              </a:r>
              <a:endParaRPr sz="2600">
                <a:solidFill>
                  <a:schemeClr val="dk1"/>
                </a:solidFill>
              </a:endParaRPr>
            </a:p>
            <a:p>
              <a:pPr marL="457200" marR="0" lvl="0" indent="-393700" algn="l" rtl="0">
                <a:spcBef>
                  <a:spcPts val="0"/>
                </a:spcBef>
                <a:spcAft>
                  <a:spcPts val="0"/>
                </a:spcAft>
                <a:buClr>
                  <a:schemeClr val="dk1"/>
                </a:buClr>
                <a:buSzPts val="2600"/>
                <a:buChar char="-"/>
              </a:pPr>
              <a:r>
                <a:rPr lang="en-US" sz="2600">
                  <a:solidFill>
                    <a:schemeClr val="dk1"/>
                  </a:solidFill>
                </a:rPr>
                <a:t>REMUS 600 Schematic Drawing, Drawing No. 165225</a:t>
              </a:r>
              <a:endParaRPr sz="2600">
                <a:solidFill>
                  <a:schemeClr val="dk1"/>
                </a:solidFill>
              </a:endParaRPr>
            </a:p>
          </p:txBody>
        </p:sp>
      </p:grpSp>
      <p:grpSp>
        <p:nvGrpSpPr>
          <p:cNvPr id="106" name="Google Shape;106;p13"/>
          <p:cNvGrpSpPr/>
          <p:nvPr/>
        </p:nvGrpSpPr>
        <p:grpSpPr>
          <a:xfrm>
            <a:off x="21162000" y="12379854"/>
            <a:ext cx="15033013" cy="11305750"/>
            <a:chOff x="26248173" y="18407725"/>
            <a:chExt cx="9750300" cy="11013882"/>
          </a:xfrm>
        </p:grpSpPr>
        <p:sp>
          <p:nvSpPr>
            <p:cNvPr id="107" name="Google Shape;107;p13"/>
            <p:cNvSpPr/>
            <p:nvPr/>
          </p:nvSpPr>
          <p:spPr>
            <a:xfrm>
              <a:off x="26248173" y="19687507"/>
              <a:ext cx="9750300" cy="973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sz="3000" dirty="0">
                  <a:solidFill>
                    <a:schemeClr val="dk1"/>
                  </a:solidFill>
                </a:rPr>
                <a:t>Following 1000 and 2000 series testing, Team Lucky Fins determined that while powering the REMUS 600 UUV with a radioisotope thermoelectric generator (RTG) is feasible, it presents several challenges:</a:t>
              </a:r>
              <a:endParaRPr sz="3000" dirty="0">
                <a:solidFill>
                  <a:schemeClr val="dk1"/>
                </a:solidFill>
              </a:endParaRPr>
            </a:p>
            <a:p>
              <a:pPr marL="457200" lvl="0" indent="-419100" algn="l" rtl="0">
                <a:lnSpc>
                  <a:spcPct val="115000"/>
                </a:lnSpc>
                <a:spcBef>
                  <a:spcPts val="1200"/>
                </a:spcBef>
                <a:spcAft>
                  <a:spcPts val="0"/>
                </a:spcAft>
                <a:buClr>
                  <a:schemeClr val="dk1"/>
                </a:buClr>
                <a:buSzPts val="3000"/>
                <a:buChar char="●"/>
              </a:pPr>
              <a:r>
                <a:rPr lang="en-US" sz="3000" b="1" dirty="0">
                  <a:solidFill>
                    <a:schemeClr val="dk1"/>
                  </a:solidFill>
                </a:rPr>
                <a:t>Fuel Selection:</a:t>
              </a:r>
              <a:r>
                <a:rPr lang="en-US" sz="3000" dirty="0">
                  <a:solidFill>
                    <a:schemeClr val="dk1"/>
                  </a:solidFill>
                </a:rPr>
                <a:t> Strontium-90 (Sr-90) was chosen for its high energy density and availability.</a:t>
              </a:r>
              <a:br>
                <a:rPr lang="en-US" sz="3000" dirty="0">
                  <a:solidFill>
                    <a:schemeClr val="dk1"/>
                  </a:solidFill>
                </a:rPr>
              </a:br>
              <a:endParaRPr sz="3000" dirty="0">
                <a:solidFill>
                  <a:schemeClr val="dk1"/>
                </a:solidFill>
              </a:endParaRPr>
            </a:p>
            <a:p>
              <a:pPr marL="457200" lvl="0" indent="-419100" algn="l" rtl="0">
                <a:lnSpc>
                  <a:spcPct val="115000"/>
                </a:lnSpc>
                <a:spcBef>
                  <a:spcPts val="0"/>
                </a:spcBef>
                <a:spcAft>
                  <a:spcPts val="0"/>
                </a:spcAft>
                <a:buClr>
                  <a:schemeClr val="dk1"/>
                </a:buClr>
                <a:buSzPts val="3000"/>
                <a:buChar char="●"/>
              </a:pPr>
              <a:r>
                <a:rPr lang="en-US" sz="3000" b="1" dirty="0">
                  <a:solidFill>
                    <a:schemeClr val="dk1"/>
                  </a:solidFill>
                </a:rPr>
                <a:t>Power:</a:t>
              </a:r>
              <a:r>
                <a:rPr lang="en-US" sz="3000" dirty="0">
                  <a:solidFill>
                    <a:schemeClr val="dk1"/>
                  </a:solidFill>
                </a:rPr>
                <a:t> Our RTG design is capable of 230 watts (0.23 kW) for 70hrs to sustain propulsion and operate onboard sensors and equipment. UUV downtime is 3 days to recharge battery to support another 70hr mission without needing to be recovered.</a:t>
              </a:r>
              <a:br>
                <a:rPr lang="en-US" sz="3000" dirty="0">
                  <a:solidFill>
                    <a:schemeClr val="dk1"/>
                  </a:solidFill>
                </a:rPr>
              </a:br>
              <a:endParaRPr sz="3000" dirty="0">
                <a:solidFill>
                  <a:schemeClr val="dk1"/>
                </a:solidFill>
              </a:endParaRPr>
            </a:p>
            <a:p>
              <a:pPr marL="457200" lvl="0" indent="-419100" algn="l" rtl="0">
                <a:lnSpc>
                  <a:spcPct val="115000"/>
                </a:lnSpc>
                <a:spcBef>
                  <a:spcPts val="0"/>
                </a:spcBef>
                <a:spcAft>
                  <a:spcPts val="0"/>
                </a:spcAft>
                <a:buClr>
                  <a:schemeClr val="dk1"/>
                </a:buClr>
                <a:buSzPts val="3000"/>
                <a:buChar char="●"/>
              </a:pPr>
              <a:r>
                <a:rPr lang="en-US" sz="3000" b="1" dirty="0">
                  <a:solidFill>
                    <a:schemeClr val="dk1"/>
                  </a:solidFill>
                </a:rPr>
                <a:t>Volume Limitation:</a:t>
              </a:r>
              <a:r>
                <a:rPr lang="en-US" sz="3000" dirty="0">
                  <a:solidFill>
                    <a:schemeClr val="dk1"/>
                  </a:solidFill>
                </a:rPr>
                <a:t> The amount of Sr-90 needed to meet this power demand alone exceeds the internal space available within the UUV.</a:t>
              </a:r>
              <a:br>
                <a:rPr lang="en-US" sz="3000" dirty="0">
                  <a:solidFill>
                    <a:schemeClr val="dk1"/>
                  </a:solidFill>
                </a:rPr>
              </a:br>
              <a:endParaRPr sz="3000" dirty="0">
                <a:solidFill>
                  <a:schemeClr val="dk1"/>
                </a:solidFill>
              </a:endParaRPr>
            </a:p>
            <a:p>
              <a:pPr marL="457200" lvl="0" indent="-419100" algn="l" rtl="0">
                <a:lnSpc>
                  <a:spcPct val="115000"/>
                </a:lnSpc>
                <a:spcBef>
                  <a:spcPts val="0"/>
                </a:spcBef>
                <a:spcAft>
                  <a:spcPts val="0"/>
                </a:spcAft>
                <a:buClr>
                  <a:schemeClr val="dk1"/>
                </a:buClr>
                <a:buSzPts val="3000"/>
                <a:buChar char="●"/>
              </a:pPr>
              <a:r>
                <a:rPr lang="en-US" sz="3000" b="1" dirty="0">
                  <a:solidFill>
                    <a:schemeClr val="dk1"/>
                  </a:solidFill>
                </a:rPr>
                <a:t>Shielding Concern:</a:t>
              </a:r>
              <a:r>
                <a:rPr lang="en-US" sz="3000" dirty="0">
                  <a:solidFill>
                    <a:schemeClr val="dk1"/>
                  </a:solidFill>
                </a:rPr>
                <a:t> Limited space also reduces the ability to include sufficient radiation shielding, posing safety and integration risks without additional temporary shielding.</a:t>
              </a:r>
              <a:endParaRPr sz="3000" dirty="0">
                <a:solidFill>
                  <a:schemeClr val="dk1"/>
                </a:solidFill>
              </a:endParaRPr>
            </a:p>
            <a:p>
              <a:pPr marL="0" lvl="0" indent="0" algn="l" rtl="0">
                <a:lnSpc>
                  <a:spcPct val="115000"/>
                </a:lnSpc>
                <a:spcBef>
                  <a:spcPts val="1200"/>
                </a:spcBef>
                <a:spcAft>
                  <a:spcPts val="1200"/>
                </a:spcAft>
                <a:buNone/>
              </a:pPr>
              <a:r>
                <a:rPr lang="en-US" sz="3000" dirty="0">
                  <a:solidFill>
                    <a:schemeClr val="dk1"/>
                  </a:solidFill>
                </a:rPr>
                <a:t>It had been determined by testing conclusions that a battery hybrid system is most optimal to obtained the desired results for enhancing the current UUV Remus platform.</a:t>
              </a:r>
              <a:endParaRPr sz="2800" dirty="0"/>
            </a:p>
          </p:txBody>
        </p:sp>
        <p:grpSp>
          <p:nvGrpSpPr>
            <p:cNvPr id="108" name="Google Shape;108;p13"/>
            <p:cNvGrpSpPr/>
            <p:nvPr/>
          </p:nvGrpSpPr>
          <p:grpSpPr>
            <a:xfrm>
              <a:off x="26248285" y="18407725"/>
              <a:ext cx="9750164" cy="1279788"/>
              <a:chOff x="18613805" y="4433112"/>
              <a:chExt cx="8970600" cy="1279788"/>
            </a:xfrm>
          </p:grpSpPr>
          <p:sp>
            <p:nvSpPr>
              <p:cNvPr id="109" name="Google Shape;109;p13"/>
              <p:cNvSpPr txBox="1"/>
              <p:nvPr/>
            </p:nvSpPr>
            <p:spPr>
              <a:xfrm>
                <a:off x="18613805" y="4433112"/>
                <a:ext cx="8970600" cy="12468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spcBef>
                    <a:spcPts val="0"/>
                  </a:spcBef>
                  <a:spcAft>
                    <a:spcPts val="0"/>
                  </a:spcAft>
                  <a:buNone/>
                </a:pPr>
                <a:r>
                  <a:rPr lang="en-US" sz="6000" b="1" u="none">
                    <a:solidFill>
                      <a:srgbClr val="17365D"/>
                    </a:solidFill>
                    <a:latin typeface="Arial"/>
                    <a:ea typeface="Arial"/>
                    <a:cs typeface="Arial"/>
                    <a:sym typeface="Arial"/>
                  </a:rPr>
                  <a:t>Summary: Key Findings</a:t>
                </a:r>
                <a:endParaRPr/>
              </a:p>
            </p:txBody>
          </p:sp>
          <p:cxnSp>
            <p:nvCxnSpPr>
              <p:cNvPr id="110" name="Google Shape;110;p13"/>
              <p:cNvCxnSpPr/>
              <p:nvPr/>
            </p:nvCxnSpPr>
            <p:spPr>
              <a:xfrm>
                <a:off x="18613811" y="5712900"/>
                <a:ext cx="7086600" cy="0"/>
              </a:xfrm>
              <a:prstGeom prst="straightConnector1">
                <a:avLst/>
              </a:prstGeom>
              <a:noFill/>
              <a:ln w="101600" cap="rnd" cmpd="sng">
                <a:solidFill>
                  <a:schemeClr val="dk1"/>
                </a:solidFill>
                <a:prstDash val="solid"/>
                <a:round/>
                <a:headEnd type="none" w="sm" len="sm"/>
                <a:tailEnd type="none" w="sm" len="sm"/>
              </a:ln>
            </p:spPr>
          </p:cxnSp>
        </p:grpSp>
      </p:grpSp>
      <p:grpSp>
        <p:nvGrpSpPr>
          <p:cNvPr id="111" name="Google Shape;111;p13"/>
          <p:cNvGrpSpPr/>
          <p:nvPr/>
        </p:nvGrpSpPr>
        <p:grpSpPr>
          <a:xfrm>
            <a:off x="288646" y="4954843"/>
            <a:ext cx="9750300" cy="6444308"/>
            <a:chOff x="119029" y="5878358"/>
            <a:chExt cx="9750300" cy="5292197"/>
          </a:xfrm>
        </p:grpSpPr>
        <p:sp>
          <p:nvSpPr>
            <p:cNvPr id="112" name="Google Shape;112;p13"/>
            <p:cNvSpPr/>
            <p:nvPr/>
          </p:nvSpPr>
          <p:spPr>
            <a:xfrm>
              <a:off x="119029" y="7138555"/>
              <a:ext cx="9750300" cy="4032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n-US" sz="3000">
                  <a:solidFill>
                    <a:schemeClr val="dk1"/>
                  </a:solidFill>
                </a:rPr>
                <a:t>The undersea domain is critical to U.S. security. Team Lucky Fins is exploring ways to extend the mission duration of the Remus 600 UUV platform used by UUVGRU 1. These autonomous vehicles, valuable for ocean research, offer enhanced potential for military use if operation times could be significantly expanded from a few days to months at a time or longer—protecting our forces and securing the seas whilst at a distance.</a:t>
              </a:r>
              <a:endParaRPr sz="3000">
                <a:solidFill>
                  <a:schemeClr val="dk1"/>
                </a:solidFill>
              </a:endParaRPr>
            </a:p>
          </p:txBody>
        </p:sp>
        <p:grpSp>
          <p:nvGrpSpPr>
            <p:cNvPr id="113" name="Google Shape;113;p13"/>
            <p:cNvGrpSpPr/>
            <p:nvPr/>
          </p:nvGrpSpPr>
          <p:grpSpPr>
            <a:xfrm>
              <a:off x="119029" y="5878358"/>
              <a:ext cx="9750182" cy="1101168"/>
              <a:chOff x="-8290639" y="9678734"/>
              <a:chExt cx="8736600" cy="1101168"/>
            </a:xfrm>
          </p:grpSpPr>
          <p:sp>
            <p:nvSpPr>
              <p:cNvPr id="114" name="Google Shape;114;p13"/>
              <p:cNvSpPr txBox="1"/>
              <p:nvPr/>
            </p:nvSpPr>
            <p:spPr>
              <a:xfrm>
                <a:off x="-8290639" y="9678734"/>
                <a:ext cx="8736600" cy="10509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spcBef>
                    <a:spcPts val="0"/>
                  </a:spcBef>
                  <a:spcAft>
                    <a:spcPts val="0"/>
                  </a:spcAft>
                  <a:buNone/>
                </a:pPr>
                <a:r>
                  <a:rPr lang="en-US" sz="6000" b="1" u="none" dirty="0">
                    <a:solidFill>
                      <a:srgbClr val="17365D"/>
                    </a:solidFill>
                    <a:latin typeface="Arial"/>
                    <a:ea typeface="Arial"/>
                    <a:cs typeface="Arial"/>
                    <a:sym typeface="Arial"/>
                  </a:rPr>
                  <a:t>Background</a:t>
                </a:r>
                <a:endParaRPr dirty="0"/>
              </a:p>
            </p:txBody>
          </p:sp>
          <p:cxnSp>
            <p:nvCxnSpPr>
              <p:cNvPr id="115" name="Google Shape;115;p13"/>
              <p:cNvCxnSpPr/>
              <p:nvPr/>
            </p:nvCxnSpPr>
            <p:spPr>
              <a:xfrm>
                <a:off x="-7994407" y="10779902"/>
                <a:ext cx="7086600" cy="0"/>
              </a:xfrm>
              <a:prstGeom prst="straightConnector1">
                <a:avLst/>
              </a:prstGeom>
              <a:noFill/>
              <a:ln w="101600" cap="rnd" cmpd="sng">
                <a:solidFill>
                  <a:schemeClr val="dk1"/>
                </a:solidFill>
                <a:prstDash val="solid"/>
                <a:round/>
                <a:headEnd type="none" w="sm" len="sm"/>
                <a:tailEnd type="none" w="sm" len="sm"/>
              </a:ln>
            </p:spPr>
          </p:cxnSp>
        </p:grpSp>
      </p:grpSp>
      <p:grpSp>
        <p:nvGrpSpPr>
          <p:cNvPr id="116" name="Google Shape;116;p13"/>
          <p:cNvGrpSpPr/>
          <p:nvPr/>
        </p:nvGrpSpPr>
        <p:grpSpPr>
          <a:xfrm>
            <a:off x="10801700" y="13086225"/>
            <a:ext cx="8970614" cy="13188751"/>
            <a:chOff x="10802236" y="13083256"/>
            <a:chExt cx="8970614" cy="10767206"/>
          </a:xfrm>
        </p:grpSpPr>
        <p:grpSp>
          <p:nvGrpSpPr>
            <p:cNvPr id="117" name="Google Shape;117;p13"/>
            <p:cNvGrpSpPr/>
            <p:nvPr/>
          </p:nvGrpSpPr>
          <p:grpSpPr>
            <a:xfrm>
              <a:off x="10802236" y="13083256"/>
              <a:ext cx="8970600" cy="1645200"/>
              <a:chOff x="18585128" y="5618931"/>
              <a:chExt cx="8970600" cy="1645200"/>
            </a:xfrm>
          </p:grpSpPr>
          <p:sp>
            <p:nvSpPr>
              <p:cNvPr id="118" name="Google Shape;118;p13"/>
              <p:cNvSpPr txBox="1"/>
              <p:nvPr/>
            </p:nvSpPr>
            <p:spPr>
              <a:xfrm>
                <a:off x="18585128" y="5618931"/>
                <a:ext cx="8970600" cy="16452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noAutofit/>
              </a:bodyPr>
              <a:lstStyle/>
              <a:p>
                <a:pPr marL="0" marR="0" lvl="0" indent="0" algn="l" rtl="0">
                  <a:spcBef>
                    <a:spcPts val="0"/>
                  </a:spcBef>
                  <a:spcAft>
                    <a:spcPts val="0"/>
                  </a:spcAft>
                  <a:buNone/>
                </a:pPr>
                <a:endParaRPr/>
              </a:p>
            </p:txBody>
          </p:sp>
          <p:cxnSp>
            <p:nvCxnSpPr>
              <p:cNvPr id="119" name="Google Shape;119;p13"/>
              <p:cNvCxnSpPr/>
              <p:nvPr/>
            </p:nvCxnSpPr>
            <p:spPr>
              <a:xfrm>
                <a:off x="19094525" y="6846755"/>
                <a:ext cx="7951800" cy="17400"/>
              </a:xfrm>
              <a:prstGeom prst="straightConnector1">
                <a:avLst/>
              </a:prstGeom>
              <a:noFill/>
              <a:ln w="101600" cap="rnd" cmpd="sng">
                <a:solidFill>
                  <a:srgbClr val="17365D"/>
                </a:solidFill>
                <a:prstDash val="solid"/>
                <a:round/>
                <a:headEnd type="none" w="sm" len="sm"/>
                <a:tailEnd type="none" w="sm" len="sm"/>
              </a:ln>
            </p:spPr>
          </p:cxnSp>
        </p:grpSp>
        <p:sp>
          <p:nvSpPr>
            <p:cNvPr id="120" name="Google Shape;120;p13"/>
            <p:cNvSpPr txBox="1"/>
            <p:nvPr/>
          </p:nvSpPr>
          <p:spPr>
            <a:xfrm>
              <a:off x="10802250" y="14790463"/>
              <a:ext cx="8970600" cy="9060000"/>
            </a:xfrm>
            <a:prstGeom prst="rect">
              <a:avLst/>
            </a:prstGeom>
            <a:solidFill>
              <a:schemeClr val="lt1"/>
            </a:solidFill>
            <a:ln w="9525" cap="flat" cmpd="sng">
              <a:solidFill>
                <a:srgbClr val="17365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7400">
                <a:solidFill>
                  <a:schemeClr val="dk1"/>
                </a:solidFill>
              </a:endParaRPr>
            </a:p>
          </p:txBody>
        </p:sp>
      </p:grpSp>
      <p:grpSp>
        <p:nvGrpSpPr>
          <p:cNvPr id="121" name="Google Shape;121;p13"/>
          <p:cNvGrpSpPr/>
          <p:nvPr/>
        </p:nvGrpSpPr>
        <p:grpSpPr>
          <a:xfrm>
            <a:off x="10878375" y="4849362"/>
            <a:ext cx="12521400" cy="7004213"/>
            <a:chOff x="10802175" y="4958112"/>
            <a:chExt cx="12521400" cy="7004213"/>
          </a:xfrm>
        </p:grpSpPr>
        <p:sp>
          <p:nvSpPr>
            <p:cNvPr id="122" name="Google Shape;122;p13"/>
            <p:cNvSpPr txBox="1"/>
            <p:nvPr/>
          </p:nvSpPr>
          <p:spPr>
            <a:xfrm>
              <a:off x="10802176" y="4958112"/>
              <a:ext cx="12521163" cy="971857"/>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spcBef>
                  <a:spcPts val="0"/>
                </a:spcBef>
                <a:spcAft>
                  <a:spcPts val="0"/>
                </a:spcAft>
                <a:buNone/>
              </a:pPr>
              <a:r>
                <a:rPr lang="en-US" sz="4000" b="1">
                  <a:solidFill>
                    <a:srgbClr val="17365D"/>
                  </a:solidFill>
                </a:rPr>
                <a:t>Remus 600 Platform</a:t>
              </a:r>
              <a:endParaRPr sz="4000" b="1" u="none">
                <a:solidFill>
                  <a:srgbClr val="17365D"/>
                </a:solidFill>
                <a:latin typeface="Arial"/>
                <a:ea typeface="Arial"/>
                <a:cs typeface="Arial"/>
                <a:sym typeface="Arial"/>
              </a:endParaRPr>
            </a:p>
          </p:txBody>
        </p:sp>
        <p:sp>
          <p:nvSpPr>
            <p:cNvPr id="123" name="Google Shape;123;p13"/>
            <p:cNvSpPr txBox="1"/>
            <p:nvPr/>
          </p:nvSpPr>
          <p:spPr>
            <a:xfrm>
              <a:off x="10802175" y="6006425"/>
              <a:ext cx="12521400" cy="595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500"/>
            </a:p>
          </p:txBody>
        </p:sp>
        <p:sp>
          <p:nvSpPr>
            <p:cNvPr id="124" name="Google Shape;124;p13"/>
            <p:cNvSpPr txBox="1"/>
            <p:nvPr/>
          </p:nvSpPr>
          <p:spPr>
            <a:xfrm>
              <a:off x="13661992" y="10514550"/>
              <a:ext cx="6483600" cy="127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dk1"/>
                  </a:solidFill>
                </a:rPr>
                <a:t>Design of current Remus 600</a:t>
              </a:r>
              <a:endParaRPr sz="3600" dirty="0">
                <a:solidFill>
                  <a:schemeClr val="dk1"/>
                </a:solidFill>
                <a:latin typeface="Calibri"/>
                <a:ea typeface="Calibri"/>
                <a:cs typeface="Calibri"/>
                <a:sym typeface="Calibri"/>
              </a:endParaRPr>
            </a:p>
          </p:txBody>
        </p:sp>
      </p:grpSp>
      <p:sp>
        <p:nvSpPr>
          <p:cNvPr id="125" name="Google Shape;125;p13"/>
          <p:cNvSpPr txBox="1"/>
          <p:nvPr/>
        </p:nvSpPr>
        <p:spPr>
          <a:xfrm>
            <a:off x="11369000" y="13622025"/>
            <a:ext cx="7836000" cy="132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4400" b="1">
                <a:solidFill>
                  <a:srgbClr val="17365D"/>
                </a:solidFill>
              </a:rPr>
              <a:t>Radiation Shielding Solution</a:t>
            </a:r>
            <a:endParaRPr sz="2000">
              <a:solidFill>
                <a:schemeClr val="dk1"/>
              </a:solidFill>
            </a:endParaRPr>
          </a:p>
        </p:txBody>
      </p:sp>
      <p:cxnSp>
        <p:nvCxnSpPr>
          <p:cNvPr id="126" name="Google Shape;126;p13"/>
          <p:cNvCxnSpPr/>
          <p:nvPr/>
        </p:nvCxnSpPr>
        <p:spPr>
          <a:xfrm>
            <a:off x="11076005" y="5690220"/>
            <a:ext cx="11655600" cy="20100"/>
          </a:xfrm>
          <a:prstGeom prst="straightConnector1">
            <a:avLst/>
          </a:prstGeom>
          <a:noFill/>
          <a:ln w="101600" cap="rnd" cmpd="sng">
            <a:solidFill>
              <a:srgbClr val="17365D"/>
            </a:solidFill>
            <a:prstDash val="solid"/>
            <a:round/>
            <a:headEnd type="none" w="sm" len="sm"/>
            <a:tailEnd type="none" w="sm" len="sm"/>
          </a:ln>
        </p:spPr>
      </p:cxnSp>
      <p:grpSp>
        <p:nvGrpSpPr>
          <p:cNvPr id="127" name="Google Shape;127;p13"/>
          <p:cNvGrpSpPr/>
          <p:nvPr/>
        </p:nvGrpSpPr>
        <p:grpSpPr>
          <a:xfrm>
            <a:off x="23622475" y="4849374"/>
            <a:ext cx="12521400" cy="7004176"/>
            <a:chOff x="10802175" y="4958112"/>
            <a:chExt cx="12521400" cy="7004176"/>
          </a:xfrm>
        </p:grpSpPr>
        <p:sp>
          <p:nvSpPr>
            <p:cNvPr id="128" name="Google Shape;128;p13"/>
            <p:cNvSpPr txBox="1"/>
            <p:nvPr/>
          </p:nvSpPr>
          <p:spPr>
            <a:xfrm>
              <a:off x="10802176" y="4958112"/>
              <a:ext cx="12521100" cy="8949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spcBef>
                  <a:spcPts val="0"/>
                </a:spcBef>
                <a:spcAft>
                  <a:spcPts val="0"/>
                </a:spcAft>
                <a:buNone/>
              </a:pPr>
              <a:r>
                <a:rPr lang="en-US" sz="3500" b="1">
                  <a:solidFill>
                    <a:srgbClr val="17365D"/>
                  </a:solidFill>
                </a:rPr>
                <a:t>Design Constraints/Customer Requirements Snapshot</a:t>
              </a:r>
              <a:endParaRPr sz="3500" b="1" u="none">
                <a:solidFill>
                  <a:srgbClr val="17365D"/>
                </a:solidFill>
                <a:latin typeface="Arial"/>
                <a:ea typeface="Arial"/>
                <a:cs typeface="Arial"/>
                <a:sym typeface="Arial"/>
              </a:endParaRPr>
            </a:p>
          </p:txBody>
        </p:sp>
        <p:sp>
          <p:nvSpPr>
            <p:cNvPr id="129" name="Google Shape;129;p13"/>
            <p:cNvSpPr txBox="1"/>
            <p:nvPr/>
          </p:nvSpPr>
          <p:spPr>
            <a:xfrm>
              <a:off x="10802175" y="6080188"/>
              <a:ext cx="12521400" cy="588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solidFill>
                    <a:schemeClr val="dk1"/>
                  </a:solidFill>
                </a:rPr>
                <a:t>Key constraints of Remus platform and radiation limits which must be adhered to:</a:t>
              </a:r>
              <a:endParaRPr sz="3000" dirty="0">
                <a:solidFill>
                  <a:schemeClr val="dk1"/>
                </a:solidFill>
              </a:endParaRPr>
            </a:p>
            <a:p>
              <a:pPr marL="0" lvl="0" indent="0" algn="l" rtl="0">
                <a:spcBef>
                  <a:spcPts val="0"/>
                </a:spcBef>
                <a:spcAft>
                  <a:spcPts val="0"/>
                </a:spcAft>
                <a:buNone/>
              </a:pPr>
              <a:endParaRPr sz="3000" dirty="0">
                <a:solidFill>
                  <a:schemeClr val="dk1"/>
                </a:solidFill>
              </a:endParaRPr>
            </a:p>
            <a:p>
              <a:pPr marL="457200" lvl="0" indent="-419100" algn="l" rtl="0">
                <a:spcBef>
                  <a:spcPts val="0"/>
                </a:spcBef>
                <a:spcAft>
                  <a:spcPts val="0"/>
                </a:spcAft>
                <a:buClr>
                  <a:schemeClr val="dk1"/>
                </a:buClr>
                <a:buSzPts val="3000"/>
                <a:buChar char="●"/>
              </a:pPr>
              <a:r>
                <a:rPr lang="en-US" sz="3000" dirty="0">
                  <a:solidFill>
                    <a:schemeClr val="dk1"/>
                  </a:solidFill>
                </a:rPr>
                <a:t>Internal power demand: 16.2kWh  </a:t>
              </a:r>
              <a:r>
                <a:rPr lang="en-US" sz="3000" b="1" dirty="0">
                  <a:solidFill>
                    <a:schemeClr val="dk1"/>
                  </a:solidFill>
                </a:rPr>
                <a:t>~230W</a:t>
              </a:r>
              <a:br>
                <a:rPr lang="en-US" sz="3000" b="1" dirty="0">
                  <a:solidFill>
                    <a:schemeClr val="dk1"/>
                  </a:solidFill>
                </a:rPr>
              </a:br>
              <a:endParaRPr sz="3000" b="1" dirty="0">
                <a:solidFill>
                  <a:schemeClr val="dk1"/>
                </a:solidFill>
              </a:endParaRPr>
            </a:p>
            <a:p>
              <a:pPr marL="457200" lvl="0" indent="-419100" algn="l" rtl="0">
                <a:spcBef>
                  <a:spcPts val="0"/>
                </a:spcBef>
                <a:spcAft>
                  <a:spcPts val="0"/>
                </a:spcAft>
                <a:buClr>
                  <a:schemeClr val="dk1"/>
                </a:buClr>
                <a:buSzPts val="3000"/>
                <a:buChar char="●"/>
              </a:pPr>
              <a:r>
                <a:rPr lang="en-US" sz="3000" dirty="0">
                  <a:solidFill>
                    <a:schemeClr val="dk1"/>
                  </a:solidFill>
                </a:rPr>
                <a:t>Max allowable dose (Navy): </a:t>
              </a:r>
              <a:r>
                <a:rPr lang="en-US" sz="3000" b="1" dirty="0">
                  <a:solidFill>
                    <a:schemeClr val="dk1"/>
                  </a:solidFill>
                </a:rPr>
                <a:t>100 mrem/year</a:t>
              </a:r>
              <a:br>
                <a:rPr lang="en-US" sz="3000" b="1" dirty="0">
                  <a:solidFill>
                    <a:schemeClr val="dk1"/>
                  </a:solidFill>
                </a:rPr>
              </a:br>
              <a:endParaRPr sz="3000" b="1" dirty="0">
                <a:solidFill>
                  <a:schemeClr val="dk1"/>
                </a:solidFill>
              </a:endParaRPr>
            </a:p>
            <a:p>
              <a:pPr marL="457200" lvl="0" indent="-419100" algn="l" rtl="0">
                <a:spcBef>
                  <a:spcPts val="0"/>
                </a:spcBef>
                <a:spcAft>
                  <a:spcPts val="0"/>
                </a:spcAft>
                <a:buClr>
                  <a:schemeClr val="dk1"/>
                </a:buClr>
                <a:buSzPts val="3000"/>
                <a:buChar char="●"/>
              </a:pPr>
              <a:r>
                <a:rPr lang="en-US" sz="3000" dirty="0">
                  <a:solidFill>
                    <a:schemeClr val="dk1"/>
                  </a:solidFill>
                </a:rPr>
                <a:t>RTG size limited by torpedo tube </a:t>
              </a:r>
              <a:r>
                <a:rPr lang="en-US" sz="3000" dirty="0" err="1">
                  <a:solidFill>
                    <a:schemeClr val="dk1"/>
                  </a:solidFill>
                </a:rPr>
                <a:t>deployability</a:t>
              </a:r>
              <a:br>
                <a:rPr lang="en-US" sz="3000" dirty="0">
                  <a:solidFill>
                    <a:schemeClr val="dk1"/>
                  </a:solidFill>
                </a:rPr>
              </a:br>
              <a:endParaRPr sz="3000" dirty="0">
                <a:solidFill>
                  <a:schemeClr val="dk1"/>
                </a:solidFill>
              </a:endParaRPr>
            </a:p>
            <a:p>
              <a:pPr marL="457200" lvl="0" indent="-419100" algn="l" rtl="0">
                <a:spcBef>
                  <a:spcPts val="0"/>
                </a:spcBef>
                <a:spcAft>
                  <a:spcPts val="0"/>
                </a:spcAft>
                <a:buClr>
                  <a:schemeClr val="dk1"/>
                </a:buClr>
                <a:buSzPts val="3000"/>
                <a:buChar char="●"/>
              </a:pPr>
              <a:r>
                <a:rPr lang="en-US" sz="3000" dirty="0">
                  <a:solidFill>
                    <a:schemeClr val="dk1"/>
                  </a:solidFill>
                </a:rPr>
                <a:t>Shielding requirements critical</a:t>
              </a:r>
              <a:endParaRPr sz="3000" dirty="0">
                <a:solidFill>
                  <a:schemeClr val="dk1"/>
                </a:solidFill>
              </a:endParaRPr>
            </a:p>
            <a:p>
              <a:pPr marL="0" lvl="0" indent="0" algn="l" rtl="0">
                <a:spcBef>
                  <a:spcPts val="0"/>
                </a:spcBef>
                <a:spcAft>
                  <a:spcPts val="0"/>
                </a:spcAft>
                <a:buNone/>
              </a:pPr>
              <a:endParaRPr sz="3000" dirty="0">
                <a:solidFill>
                  <a:schemeClr val="dk1"/>
                </a:solidFill>
              </a:endParaRPr>
            </a:p>
            <a:p>
              <a:pPr marL="457200" lvl="0" indent="-419100" algn="l" rtl="0">
                <a:spcBef>
                  <a:spcPts val="0"/>
                </a:spcBef>
                <a:spcAft>
                  <a:spcPts val="0"/>
                </a:spcAft>
                <a:buClr>
                  <a:schemeClr val="dk1"/>
                </a:buClr>
                <a:buSzPts val="3000"/>
                <a:buChar char="●"/>
              </a:pPr>
              <a:r>
                <a:rPr lang="en-US" sz="3000" dirty="0">
                  <a:solidFill>
                    <a:schemeClr val="dk1"/>
                  </a:solidFill>
                </a:rPr>
                <a:t>Low cost</a:t>
              </a:r>
              <a:endParaRPr sz="3000" dirty="0">
                <a:solidFill>
                  <a:schemeClr val="dk1"/>
                </a:solidFill>
              </a:endParaRPr>
            </a:p>
            <a:p>
              <a:pPr marL="0" marR="0" lvl="0" indent="0" algn="l" rtl="0">
                <a:spcBef>
                  <a:spcPts val="0"/>
                </a:spcBef>
                <a:spcAft>
                  <a:spcPts val="0"/>
                </a:spcAft>
                <a:buNone/>
              </a:pPr>
              <a:endParaRPr sz="2500" dirty="0"/>
            </a:p>
          </p:txBody>
        </p:sp>
      </p:grpSp>
      <p:sp>
        <p:nvSpPr>
          <p:cNvPr id="131" name="Google Shape;131;p13"/>
          <p:cNvSpPr txBox="1"/>
          <p:nvPr/>
        </p:nvSpPr>
        <p:spPr>
          <a:xfrm>
            <a:off x="288705" y="14153900"/>
            <a:ext cx="10046400" cy="1212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800" dirty="0">
                <a:solidFill>
                  <a:schemeClr val="dk1"/>
                </a:solidFill>
              </a:rPr>
              <a:t>Our MATLAB-based analysis focused on optimizing the Sr-90 RTG system for thermal power output, geometric constraints, and radiation safety. The key outputs of the model are summarized below:</a:t>
            </a:r>
            <a:endParaRPr sz="28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800" b="1" dirty="0">
                <a:solidFill>
                  <a:schemeClr val="dk1"/>
                </a:solidFill>
              </a:rPr>
              <a:t>⚙️ RTG Core Design Optimization</a:t>
            </a:r>
            <a:endParaRPr sz="2800" b="1" dirty="0">
              <a:solidFill>
                <a:schemeClr val="dk1"/>
              </a:solidFill>
            </a:endParaRPr>
          </a:p>
          <a:p>
            <a:pPr marL="457200" lvl="0" indent="-406400" algn="l" rtl="0">
              <a:lnSpc>
                <a:spcPct val="115000"/>
              </a:lnSpc>
              <a:spcBef>
                <a:spcPts val="1200"/>
              </a:spcBef>
              <a:spcAft>
                <a:spcPts val="0"/>
              </a:spcAft>
              <a:buClr>
                <a:schemeClr val="dk1"/>
              </a:buClr>
              <a:buSzPts val="2800"/>
              <a:buChar char="●"/>
            </a:pPr>
            <a:r>
              <a:rPr lang="en-US" sz="2800" b="1" dirty="0">
                <a:solidFill>
                  <a:schemeClr val="dk1"/>
                </a:solidFill>
              </a:rPr>
              <a:t>Target Thermal Power Output:</a:t>
            </a:r>
            <a:r>
              <a:rPr lang="en-US" sz="2800" dirty="0">
                <a:solidFill>
                  <a:schemeClr val="dk1"/>
                </a:solidFill>
              </a:rPr>
              <a:t> 230 Watts</a:t>
            </a:r>
            <a:br>
              <a:rPr lang="en-US" sz="2800" dirty="0">
                <a:solidFill>
                  <a:schemeClr val="dk1"/>
                </a:solidFill>
              </a:rPr>
            </a:br>
            <a:endParaRPr sz="2800" dirty="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b="1" dirty="0">
                <a:solidFill>
                  <a:schemeClr val="dk1"/>
                </a:solidFill>
              </a:rPr>
              <a:t>Optimized Sr-90 Mass:</a:t>
            </a:r>
            <a:r>
              <a:rPr lang="en-US" sz="2800" dirty="0">
                <a:solidFill>
                  <a:schemeClr val="dk1"/>
                </a:solidFill>
              </a:rPr>
              <a:t> 367.00 kg</a:t>
            </a:r>
            <a:br>
              <a:rPr lang="en-US" sz="2800" dirty="0">
                <a:solidFill>
                  <a:schemeClr val="dk1"/>
                </a:solidFill>
              </a:rPr>
            </a:br>
            <a:endParaRPr sz="2800" dirty="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b="1" dirty="0">
                <a:solidFill>
                  <a:schemeClr val="dk1"/>
                </a:solidFill>
              </a:rPr>
              <a:t>Final Core Radius:</a:t>
            </a:r>
            <a:r>
              <a:rPr lang="en-US" sz="2800" dirty="0">
                <a:solidFill>
                  <a:schemeClr val="dk1"/>
                </a:solidFill>
              </a:rPr>
              <a:t> 10.92 cm</a:t>
            </a:r>
            <a:br>
              <a:rPr lang="en-US" sz="2800" dirty="0">
                <a:solidFill>
                  <a:schemeClr val="dk1"/>
                </a:solidFill>
              </a:rPr>
            </a:br>
            <a:endParaRPr sz="2800" dirty="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b="1" dirty="0">
                <a:solidFill>
                  <a:schemeClr val="dk1"/>
                </a:solidFill>
              </a:rPr>
              <a:t>Core Length:</a:t>
            </a:r>
            <a:r>
              <a:rPr lang="en-US" sz="2800" dirty="0">
                <a:solidFill>
                  <a:schemeClr val="dk1"/>
                </a:solidFill>
              </a:rPr>
              <a:t> 200.00 cm</a:t>
            </a:r>
            <a:br>
              <a:rPr lang="en-US" sz="2800" dirty="0">
                <a:solidFill>
                  <a:schemeClr val="dk1"/>
                </a:solidFill>
              </a:rPr>
            </a:br>
            <a:endParaRPr sz="28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800" b="1" dirty="0">
                <a:solidFill>
                  <a:schemeClr val="dk1"/>
                </a:solidFill>
              </a:rPr>
              <a:t>🛡 Shielding Analysis</a:t>
            </a:r>
            <a:endParaRPr sz="2800" b="1" dirty="0">
              <a:solidFill>
                <a:schemeClr val="dk1"/>
              </a:solidFill>
            </a:endParaRPr>
          </a:p>
          <a:p>
            <a:pPr marL="457200" lvl="0" indent="-406400" algn="l" rtl="0">
              <a:lnSpc>
                <a:spcPct val="115000"/>
              </a:lnSpc>
              <a:spcBef>
                <a:spcPts val="1200"/>
              </a:spcBef>
              <a:spcAft>
                <a:spcPts val="0"/>
              </a:spcAft>
              <a:buClr>
                <a:schemeClr val="dk1"/>
              </a:buClr>
              <a:buSzPts val="2800"/>
              <a:buChar char="●"/>
            </a:pPr>
            <a:r>
              <a:rPr lang="en-US" sz="2800" b="1" dirty="0">
                <a:solidFill>
                  <a:schemeClr val="dk1"/>
                </a:solidFill>
              </a:rPr>
              <a:t>Available Shielding Thickness:</a:t>
            </a:r>
            <a:r>
              <a:rPr lang="en-US" sz="2800" dirty="0">
                <a:solidFill>
                  <a:schemeClr val="dk1"/>
                </a:solidFill>
              </a:rPr>
              <a:t> 2.00 cm</a:t>
            </a:r>
            <a:br>
              <a:rPr lang="en-US" sz="2800" dirty="0">
                <a:solidFill>
                  <a:schemeClr val="dk1"/>
                </a:solidFill>
              </a:rPr>
            </a:br>
            <a:endParaRPr sz="2800" dirty="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b="1" dirty="0">
                <a:solidFill>
                  <a:schemeClr val="dk1"/>
                </a:solidFill>
              </a:rPr>
              <a:t>Required for 99% Attenuation:</a:t>
            </a:r>
            <a:r>
              <a:rPr lang="en-US" sz="2800" dirty="0">
                <a:solidFill>
                  <a:schemeClr val="dk1"/>
                </a:solidFill>
              </a:rPr>
              <a:t> 20.35 cm</a:t>
            </a:r>
            <a:br>
              <a:rPr lang="en-US" sz="2800" dirty="0">
                <a:solidFill>
                  <a:schemeClr val="dk1"/>
                </a:solidFill>
              </a:rPr>
            </a:br>
            <a:endParaRPr sz="28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800" b="1" dirty="0">
                <a:solidFill>
                  <a:schemeClr val="dk1"/>
                </a:solidFill>
              </a:rPr>
              <a:t>☢️ Radiation Exposure Estimates</a:t>
            </a:r>
            <a:endParaRPr sz="2800" b="1" dirty="0">
              <a:solidFill>
                <a:schemeClr val="dk1"/>
              </a:solidFill>
            </a:endParaRPr>
          </a:p>
          <a:p>
            <a:pPr marL="457200" lvl="0" indent="-406400" algn="l" rtl="0">
              <a:lnSpc>
                <a:spcPct val="115000"/>
              </a:lnSpc>
              <a:spcBef>
                <a:spcPts val="1200"/>
              </a:spcBef>
              <a:spcAft>
                <a:spcPts val="0"/>
              </a:spcAft>
              <a:buClr>
                <a:schemeClr val="dk1"/>
              </a:buClr>
              <a:buSzPts val="2800"/>
              <a:buChar char="●"/>
            </a:pPr>
            <a:r>
              <a:rPr lang="en-US" sz="2800" b="1" dirty="0">
                <a:solidFill>
                  <a:schemeClr val="dk1"/>
                </a:solidFill>
              </a:rPr>
              <a:t>Radiation Dose at 1m Distance in water:</a:t>
            </a:r>
            <a:r>
              <a:rPr lang="en-US" sz="2800" dirty="0">
                <a:solidFill>
                  <a:schemeClr val="dk1"/>
                </a:solidFill>
              </a:rPr>
              <a:t> 48.79 rem/</a:t>
            </a:r>
            <a:r>
              <a:rPr lang="en-US" sz="2800" dirty="0" err="1">
                <a:solidFill>
                  <a:schemeClr val="dk1"/>
                </a:solidFill>
              </a:rPr>
              <a:t>hr</a:t>
            </a:r>
            <a:endParaRPr sz="2800" dirty="0">
              <a:solidFill>
                <a:schemeClr val="dk1"/>
              </a:solidFill>
            </a:endParaRPr>
          </a:p>
          <a:p>
            <a:pPr marL="0" lvl="0" indent="0" algn="l" rtl="0">
              <a:spcBef>
                <a:spcPts val="1200"/>
              </a:spcBef>
              <a:spcAft>
                <a:spcPts val="0"/>
              </a:spcAft>
              <a:buNone/>
            </a:pPr>
            <a:endParaRPr sz="3600" dirty="0">
              <a:solidFill>
                <a:schemeClr val="dk1"/>
              </a:solidFill>
            </a:endParaRPr>
          </a:p>
        </p:txBody>
      </p:sp>
      <p:pic>
        <p:nvPicPr>
          <p:cNvPr id="132" name="Google Shape;132;p13" title="ChatGPT Image Apr 8, 2025, 02_07_15 PM.png"/>
          <p:cNvPicPr preferRelativeResize="0"/>
          <p:nvPr/>
        </p:nvPicPr>
        <p:blipFill rotWithShape="1">
          <a:blip r:embed="rId5">
            <a:alphaModFix/>
          </a:blip>
          <a:srcRect t="24716" b="17656"/>
          <a:stretch/>
        </p:blipFill>
        <p:spPr>
          <a:xfrm>
            <a:off x="11438738" y="15590638"/>
            <a:ext cx="7696507" cy="4435200"/>
          </a:xfrm>
          <a:prstGeom prst="rect">
            <a:avLst/>
          </a:prstGeom>
          <a:noFill/>
          <a:ln>
            <a:noFill/>
          </a:ln>
        </p:spPr>
      </p:pic>
      <p:sp>
        <p:nvSpPr>
          <p:cNvPr id="133" name="Google Shape;133;p13"/>
          <p:cNvSpPr txBox="1"/>
          <p:nvPr/>
        </p:nvSpPr>
        <p:spPr>
          <a:xfrm>
            <a:off x="11186475" y="20605800"/>
            <a:ext cx="8076300" cy="4979700"/>
          </a:xfrm>
          <a:prstGeom prst="rect">
            <a:avLst/>
          </a:prstGeom>
          <a:solidFill>
            <a:schemeClr val="lt1"/>
          </a:solidFill>
          <a:ln w="9525" cap="flat" cmpd="sng">
            <a:solidFill>
              <a:srgbClr val="17365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 lead “blanket” solution would allow for additional shielding while in storage. The blanket would be expect to attenuate approximately 80% of the incident radiation from the core. </a:t>
            </a:r>
            <a:endParaRPr sz="28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2800" b="1">
                <a:solidFill>
                  <a:schemeClr val="dk1"/>
                </a:solidFill>
              </a:rPr>
              <a:t>Blanket Measurements:</a:t>
            </a:r>
            <a:endParaRPr sz="2800" b="1">
              <a:solidFill>
                <a:schemeClr val="dk1"/>
              </a:solidFill>
            </a:endParaRPr>
          </a:p>
          <a:p>
            <a:pPr marL="0" lvl="0" indent="0" algn="l" rtl="0">
              <a:lnSpc>
                <a:spcPct val="115000"/>
              </a:lnSpc>
              <a:spcBef>
                <a:spcPts val="1200"/>
              </a:spcBef>
              <a:spcAft>
                <a:spcPts val="0"/>
              </a:spcAft>
              <a:buNone/>
            </a:pPr>
            <a:r>
              <a:rPr lang="en-US" sz="2800" b="1">
                <a:solidFill>
                  <a:schemeClr val="dk1"/>
                </a:solidFill>
              </a:rPr>
              <a:t>Weight: 568.23kg</a:t>
            </a:r>
            <a:endParaRPr sz="2800" b="1">
              <a:solidFill>
                <a:schemeClr val="dk1"/>
              </a:solidFill>
            </a:endParaRPr>
          </a:p>
          <a:p>
            <a:pPr marL="0" lvl="0" indent="0" algn="l" rtl="0">
              <a:lnSpc>
                <a:spcPct val="115000"/>
              </a:lnSpc>
              <a:spcBef>
                <a:spcPts val="1200"/>
              </a:spcBef>
              <a:spcAft>
                <a:spcPts val="0"/>
              </a:spcAft>
              <a:buNone/>
            </a:pPr>
            <a:r>
              <a:rPr lang="en-US" sz="2800" b="1">
                <a:solidFill>
                  <a:schemeClr val="dk1"/>
                </a:solidFill>
              </a:rPr>
              <a:t>Thickness: 5.05 (Teflon/Al 0.5cm - Lead 5cm)</a:t>
            </a:r>
            <a:endParaRPr sz="2800">
              <a:solidFill>
                <a:schemeClr val="dk1"/>
              </a:solidFill>
              <a:latin typeface="Calibri"/>
              <a:ea typeface="Calibri"/>
              <a:cs typeface="Calibri"/>
              <a:sym typeface="Calibri"/>
            </a:endParaRPr>
          </a:p>
          <a:p>
            <a:pPr marL="0" lvl="0" indent="0" algn="l" rtl="0">
              <a:lnSpc>
                <a:spcPct val="115000"/>
              </a:lnSpc>
              <a:spcBef>
                <a:spcPts val="1200"/>
              </a:spcBef>
              <a:spcAft>
                <a:spcPts val="200"/>
              </a:spcAft>
              <a:buClr>
                <a:schemeClr val="dk1"/>
              </a:buClr>
              <a:buSzPts val="1100"/>
              <a:buFont typeface="Arial"/>
              <a:buNone/>
            </a:pPr>
            <a:r>
              <a:rPr lang="en-US" sz="2800" b="1">
                <a:solidFill>
                  <a:schemeClr val="dk1"/>
                </a:solidFill>
              </a:rPr>
              <a:t>☢️ Radiation Exposure Estimate with additional shielding: 0.0988 rem/hr</a:t>
            </a:r>
            <a:endParaRPr sz="2800" b="1">
              <a:solidFill>
                <a:schemeClr val="dk1"/>
              </a:solidFill>
            </a:endParaRPr>
          </a:p>
        </p:txBody>
      </p:sp>
      <p:pic>
        <p:nvPicPr>
          <p:cNvPr id="1030" name="Picture 6" descr="https://data.militaryembedded.com/uploads/articles/wp/5109/871-MES6904-figures-1.jpg">
            <a:extLst>
              <a:ext uri="{FF2B5EF4-FFF2-40B4-BE49-F238E27FC236}">
                <a16:creationId xmlns:a16="http://schemas.microsoft.com/office/drawing/2014/main" id="{584D62CE-C1DD-406D-B072-016729BB04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90819" y="5936888"/>
            <a:ext cx="8296275" cy="4152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725996-83D6-C732-E0FD-2B91248AB56C}"/>
              </a:ext>
            </a:extLst>
          </p:cNvPr>
          <p:cNvSpPr txBox="1"/>
          <p:nvPr/>
        </p:nvSpPr>
        <p:spPr>
          <a:xfrm>
            <a:off x="16903805" y="83031"/>
            <a:ext cx="5124922" cy="578172"/>
          </a:xfrm>
          <a:prstGeom prst="rect">
            <a:avLst/>
          </a:prstGeom>
          <a:noFill/>
        </p:spPr>
        <p:txBody>
          <a:bodyPr wrap="square" rtlCol="0">
            <a:spAutoFit/>
          </a:bodyPr>
          <a:lstStyle/>
          <a:p>
            <a:pPr algn="ctr" rtl="0" fontAlgn="base">
              <a:lnSpc>
                <a:spcPts val="1275"/>
              </a:lnSpc>
              <a:buNone/>
            </a:pPr>
            <a:r>
              <a:rPr lang="en-US" sz="1600" b="1" i="0" u="none" strike="noStrike" dirty="0">
                <a:solidFill>
                  <a:srgbClr val="000000"/>
                </a:solidFill>
                <a:effectLst/>
                <a:latin typeface="Arial" panose="020B0604020202020204" pitchFamily="34" charset="0"/>
              </a:rPr>
              <a:t>Approved for Public Release</a:t>
            </a:r>
          </a:p>
          <a:p>
            <a:pPr algn="ctr" rtl="0" fontAlgn="base">
              <a:lnSpc>
                <a:spcPts val="1275"/>
              </a:lnSpc>
              <a:buNone/>
            </a:pP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lnSpc>
                <a:spcPts val="1125"/>
              </a:lnSpc>
            </a:pPr>
            <a:r>
              <a:rPr lang="en-US" sz="1600" b="0" i="0" u="none" strike="noStrike" dirty="0">
                <a:solidFill>
                  <a:srgbClr val="000000"/>
                </a:solidFill>
                <a:effectLst/>
                <a:latin typeface="Arial" panose="020B0604020202020204" pitchFamily="34" charset="0"/>
              </a:rPr>
              <a:t>PAO # PR2025-2405</a:t>
            </a:r>
            <a:endParaRPr lang="en-US" sz="1600" b="0" i="0" dirty="0">
              <a:solidFill>
                <a:srgbClr val="000000"/>
              </a:solidFill>
              <a:effectLst/>
              <a:latin typeface="Segoe UI" panose="020B0502040204020203" pitchFamily="34" charset="0"/>
            </a:endParaRPr>
          </a:p>
        </p:txBody>
      </p:sp>
      <p:sp>
        <p:nvSpPr>
          <p:cNvPr id="5" name="TextBox 4">
            <a:extLst>
              <a:ext uri="{FF2B5EF4-FFF2-40B4-BE49-F238E27FC236}">
                <a16:creationId xmlns:a16="http://schemas.microsoft.com/office/drawing/2014/main" id="{F87194BB-5746-A069-ECDE-A4C6E78D30B1}"/>
              </a:ext>
            </a:extLst>
          </p:cNvPr>
          <p:cNvSpPr txBox="1"/>
          <p:nvPr/>
        </p:nvSpPr>
        <p:spPr>
          <a:xfrm>
            <a:off x="17363904" y="26975854"/>
            <a:ext cx="4664823" cy="782265"/>
          </a:xfrm>
          <a:prstGeom prst="rect">
            <a:avLst/>
          </a:prstGeom>
          <a:noFill/>
        </p:spPr>
        <p:txBody>
          <a:bodyPr wrap="square" rtlCol="0">
            <a:spAutoFit/>
          </a:bodyPr>
          <a:lstStyle/>
          <a:p>
            <a:pPr algn="ctr" rtl="0" fontAlgn="base">
              <a:lnSpc>
                <a:spcPts val="1275"/>
              </a:lnSpc>
              <a:buNone/>
            </a:pPr>
            <a:r>
              <a:rPr lang="en-US" sz="1400" b="1" i="0" u="none" strike="noStrike" dirty="0">
                <a:solidFill>
                  <a:srgbClr val="000000"/>
                </a:solidFill>
                <a:effectLst/>
                <a:latin typeface="Arial" panose="020B0604020202020204" pitchFamily="34" charset="0"/>
              </a:rPr>
              <a:t>Approved for Public Release</a:t>
            </a:r>
          </a:p>
          <a:p>
            <a:pPr algn="ctr" rtl="0" fontAlgn="base">
              <a:lnSpc>
                <a:spcPts val="1275"/>
              </a:lnSpc>
              <a:buNone/>
            </a:pPr>
            <a:r>
              <a:rPr lang="en-US" sz="1400" b="0" i="0" dirty="0">
                <a:solidFill>
                  <a:srgbClr val="000000"/>
                </a:solidFill>
                <a:effectLst/>
                <a:latin typeface="Arial" panose="020B0604020202020204" pitchFamily="34" charset="0"/>
              </a:rPr>
              <a:t>​</a:t>
            </a:r>
            <a:endParaRPr lang="en-US" sz="1400" b="0" i="0" dirty="0">
              <a:solidFill>
                <a:srgbClr val="000000"/>
              </a:solidFill>
              <a:effectLst/>
              <a:latin typeface="Segoe UI" panose="020B0502040204020203" pitchFamily="34" charset="0"/>
            </a:endParaRPr>
          </a:p>
          <a:p>
            <a:pPr algn="ctr" rtl="0" fontAlgn="base">
              <a:lnSpc>
                <a:spcPts val="1125"/>
              </a:lnSpc>
            </a:pPr>
            <a:r>
              <a:rPr lang="en-US" sz="1400" b="0" i="0" u="none" strike="noStrike" dirty="0">
                <a:solidFill>
                  <a:srgbClr val="000000"/>
                </a:solidFill>
                <a:effectLst/>
                <a:latin typeface="Arial" panose="020B0604020202020204" pitchFamily="34" charset="0"/>
              </a:rPr>
              <a:t>PAO # PR2025-2405</a:t>
            </a:r>
            <a:endParaRPr lang="en-US" sz="1400" b="0" i="0" dirty="0">
              <a:solidFill>
                <a:srgbClr val="000000"/>
              </a:solidFill>
              <a:effectLst/>
              <a:latin typeface="Segoe UI" panose="020B0502040204020203" pitchFamily="34" charset="0"/>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576</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Garamond</vt:lpstr>
      <vt:lpstr>Calibri</vt:lpstr>
      <vt:lpstr>Segoe UI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King-Schiappa, Lisa A CIV USARMY DEVCOM SC (USA)</dc:creator>
  <cp:lastModifiedBy>Cunio, Joseph E III CIV USARMY DEVCOM SC (USA)</cp:lastModifiedBy>
  <cp:revision>5</cp:revision>
  <dcterms:modified xsi:type="dcterms:W3CDTF">2025-04-21T19:10:10Z</dcterms:modified>
</cp:coreProperties>
</file>