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27432000" cy="36576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5909" algn="l" defTabSz="914363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090" algn="l" defTabSz="914363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272" algn="l" defTabSz="914363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454" algn="l" defTabSz="914363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76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B99"/>
    <a:srgbClr val="FFFFCC"/>
    <a:srgbClr val="EDDCC6"/>
    <a:srgbClr val="DBB98D"/>
    <a:srgbClr val="231F20"/>
    <a:srgbClr val="273240"/>
    <a:srgbClr val="000000"/>
    <a:srgbClr val="FFCC00"/>
    <a:srgbClr val="99CC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CFEF5-0B58-319B-D626-FD0664F6486C}" v="41" dt="2025-04-16T13:02:21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23" y="-8683"/>
      </p:cViewPr>
      <p:guideLst>
        <p:guide orient="horz" pos="13776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Kayla M CDT 2025" userId="S::kayla.jones@westpoint.edu::bae4168a-1f5c-4922-9e70-87d80ab5525e" providerId="AD" clId="Web-{1D5754DD-38FC-0A8B-19F5-A733EB74B761}"/>
    <pc:docChg chg="modSld">
      <pc:chgData name="Jones, Kayla M CDT 2025" userId="S::kayla.jones@westpoint.edu::bae4168a-1f5c-4922-9e70-87d80ab5525e" providerId="AD" clId="Web-{1D5754DD-38FC-0A8B-19F5-A733EB74B761}" dt="2025-04-14T03:19:26.763" v="240" actId="20577"/>
      <pc:docMkLst>
        <pc:docMk/>
      </pc:docMkLst>
      <pc:sldChg chg="addSp delSp modSp">
        <pc:chgData name="Jones, Kayla M CDT 2025" userId="S::kayla.jones@westpoint.edu::bae4168a-1f5c-4922-9e70-87d80ab5525e" providerId="AD" clId="Web-{1D5754DD-38FC-0A8B-19F5-A733EB74B761}" dt="2025-04-14T03:19:26.763" v="240" actId="20577"/>
        <pc:sldMkLst>
          <pc:docMk/>
          <pc:sldMk cId="2053662367" sldId="257"/>
        </pc:sldMkLst>
        <pc:spChg chg="add del">
          <ac:chgData name="Jones, Kayla M CDT 2025" userId="S::kayla.jones@westpoint.edu::bae4168a-1f5c-4922-9e70-87d80ab5525e" providerId="AD" clId="Web-{1D5754DD-38FC-0A8B-19F5-A733EB74B761}" dt="2025-04-14T03:13:40.767" v="14"/>
          <ac:spMkLst>
            <pc:docMk/>
            <pc:sldMk cId="2053662367" sldId="257"/>
            <ac:spMk id="33" creationId="{420B7BB2-29D5-DEC4-B8E7-E7BB42AB03D5}"/>
          </ac:spMkLst>
        </pc:spChg>
        <pc:spChg chg="add del">
          <ac:chgData name="Jones, Kayla M CDT 2025" userId="S::kayla.jones@westpoint.edu::bae4168a-1f5c-4922-9e70-87d80ab5525e" providerId="AD" clId="Web-{1D5754DD-38FC-0A8B-19F5-A733EB74B761}" dt="2025-04-14T03:13:58.268" v="16"/>
          <ac:spMkLst>
            <pc:docMk/>
            <pc:sldMk cId="2053662367" sldId="257"/>
            <ac:spMk id="38" creationId="{187C78C8-5731-ED97-1C30-3BAE9C9BBE2F}"/>
          </ac:spMkLst>
        </pc:spChg>
        <pc:spChg chg="add mod">
          <ac:chgData name="Jones, Kayla M CDT 2025" userId="S::kayla.jones@westpoint.edu::bae4168a-1f5c-4922-9e70-87d80ab5525e" providerId="AD" clId="Web-{1D5754DD-38FC-0A8B-19F5-A733EB74B761}" dt="2025-04-14T03:19:26.763" v="240" actId="20577"/>
          <ac:spMkLst>
            <pc:docMk/>
            <pc:sldMk cId="2053662367" sldId="257"/>
            <ac:spMk id="39" creationId="{42CF93B9-960A-2C2C-4B0B-6E2B152D0702}"/>
          </ac:spMkLst>
        </pc:spChg>
        <pc:picChg chg="add mod">
          <ac:chgData name="Jones, Kayla M CDT 2025" userId="S::kayla.jones@westpoint.edu::bae4168a-1f5c-4922-9e70-87d80ab5525e" providerId="AD" clId="Web-{1D5754DD-38FC-0A8B-19F5-A733EB74B761}" dt="2025-04-14T03:11:03.324" v="3" actId="1076"/>
          <ac:picMkLst>
            <pc:docMk/>
            <pc:sldMk cId="2053662367" sldId="257"/>
            <ac:picMk id="8" creationId="{45C55542-FA92-C224-A035-65CEB7580641}"/>
          </ac:picMkLst>
        </pc:picChg>
        <pc:picChg chg="add del mod">
          <ac:chgData name="Jones, Kayla M CDT 2025" userId="S::kayla.jones@westpoint.edu::bae4168a-1f5c-4922-9e70-87d80ab5525e" providerId="AD" clId="Web-{1D5754DD-38FC-0A8B-19F5-A733EB74B761}" dt="2025-04-14T03:12:35.452" v="7"/>
          <ac:picMkLst>
            <pc:docMk/>
            <pc:sldMk cId="2053662367" sldId="257"/>
            <ac:picMk id="9" creationId="{68A4D145-3BC9-B0FF-1798-63A673706330}"/>
          </ac:picMkLst>
        </pc:picChg>
        <pc:picChg chg="add mod">
          <ac:chgData name="Jones, Kayla M CDT 2025" userId="S::kayla.jones@westpoint.edu::bae4168a-1f5c-4922-9e70-87d80ab5525e" providerId="AD" clId="Web-{1D5754DD-38FC-0A8B-19F5-A733EB74B761}" dt="2025-04-14T03:18:55.700" v="238" actId="1076"/>
          <ac:picMkLst>
            <pc:docMk/>
            <pc:sldMk cId="2053662367" sldId="257"/>
            <ac:picMk id="20" creationId="{7844644E-0243-9008-8707-1B0B963B92D1}"/>
          </ac:picMkLst>
        </pc:picChg>
      </pc:sldChg>
    </pc:docChg>
  </pc:docChgLst>
  <pc:docChgLst>
    <pc:chgData name="Brilliant, Erich R CDT 2025" userId="d5ab140a-0eab-4dcb-9857-66e1c7710d1a" providerId="ADAL" clId="{644CAACE-5B1B-4B52-9330-ED2E617F3E78}"/>
    <pc:docChg chg="modSld">
      <pc:chgData name="Brilliant, Erich R CDT 2025" userId="d5ab140a-0eab-4dcb-9857-66e1c7710d1a" providerId="ADAL" clId="{644CAACE-5B1B-4B52-9330-ED2E617F3E78}" dt="2025-04-14T01:47:42.029" v="2" actId="1076"/>
      <pc:docMkLst>
        <pc:docMk/>
      </pc:docMkLst>
      <pc:sldChg chg="modSp mod">
        <pc:chgData name="Brilliant, Erich R CDT 2025" userId="d5ab140a-0eab-4dcb-9857-66e1c7710d1a" providerId="ADAL" clId="{644CAACE-5B1B-4B52-9330-ED2E617F3E78}" dt="2025-04-14T01:47:22.831" v="0" actId="1076"/>
        <pc:sldMkLst>
          <pc:docMk/>
          <pc:sldMk cId="0" sldId="256"/>
        </pc:sldMkLst>
        <pc:spChg chg="mod">
          <ac:chgData name="Brilliant, Erich R CDT 2025" userId="d5ab140a-0eab-4dcb-9857-66e1c7710d1a" providerId="ADAL" clId="{644CAACE-5B1B-4B52-9330-ED2E617F3E78}" dt="2025-04-14T01:47:22.831" v="0" actId="1076"/>
          <ac:spMkLst>
            <pc:docMk/>
            <pc:sldMk cId="0" sldId="256"/>
            <ac:spMk id="2" creationId="{EA6CFCB5-435D-50D0-D485-42F5E4A9C014}"/>
          </ac:spMkLst>
        </pc:spChg>
      </pc:sldChg>
      <pc:sldChg chg="modSp mod">
        <pc:chgData name="Brilliant, Erich R CDT 2025" userId="d5ab140a-0eab-4dcb-9857-66e1c7710d1a" providerId="ADAL" clId="{644CAACE-5B1B-4B52-9330-ED2E617F3E78}" dt="2025-04-14T01:47:42.029" v="2" actId="1076"/>
        <pc:sldMkLst>
          <pc:docMk/>
          <pc:sldMk cId="2053662367" sldId="257"/>
        </pc:sldMkLst>
        <pc:spChg chg="mod">
          <ac:chgData name="Brilliant, Erich R CDT 2025" userId="d5ab140a-0eab-4dcb-9857-66e1c7710d1a" providerId="ADAL" clId="{644CAACE-5B1B-4B52-9330-ED2E617F3E78}" dt="2025-04-14T01:47:42.029" v="2" actId="1076"/>
          <ac:spMkLst>
            <pc:docMk/>
            <pc:sldMk cId="2053662367" sldId="257"/>
            <ac:spMk id="3" creationId="{1A32BCD2-C479-6FE3-596A-071EF52BBCF0}"/>
          </ac:spMkLst>
        </pc:spChg>
      </pc:sldChg>
    </pc:docChg>
  </pc:docChgLst>
  <pc:docChgLst>
    <pc:chgData name="Glover VII, George W CDT 2025" userId="S::george.glovervii@westpoint.edu::5597027b-b4b5-496e-b803-e9077f65e1d7" providerId="AD" clId="Web-{D78448EC-6621-5972-E129-645654A90F2A}"/>
    <pc:docChg chg="modSld">
      <pc:chgData name="Glover VII, George W CDT 2025" userId="S::george.glovervii@westpoint.edu::5597027b-b4b5-496e-b803-e9077f65e1d7" providerId="AD" clId="Web-{D78448EC-6621-5972-E129-645654A90F2A}" dt="2025-04-14T02:05:57.911" v="101"/>
      <pc:docMkLst>
        <pc:docMk/>
      </pc:docMkLst>
      <pc:sldChg chg="addSp delSp modSp">
        <pc:chgData name="Glover VII, George W CDT 2025" userId="S::george.glovervii@westpoint.edu::5597027b-b4b5-496e-b803-e9077f65e1d7" providerId="AD" clId="Web-{D78448EC-6621-5972-E129-645654A90F2A}" dt="2025-04-14T02:02:07.154" v="81" actId="1076"/>
        <pc:sldMkLst>
          <pc:docMk/>
          <pc:sldMk cId="0" sldId="256"/>
        </pc:sldMkLst>
        <pc:spChg chg="add del mod">
          <ac:chgData name="Glover VII, George W CDT 2025" userId="S::george.glovervii@westpoint.edu::5597027b-b4b5-496e-b803-e9077f65e1d7" providerId="AD" clId="Web-{D78448EC-6621-5972-E129-645654A90F2A}" dt="2025-04-14T02:00:07.573" v="52"/>
          <ac:spMkLst>
            <pc:docMk/>
            <pc:sldMk cId="0" sldId="256"/>
            <ac:spMk id="6" creationId="{5680420D-E8B0-D92C-2A47-330A5A62B021}"/>
          </ac:spMkLst>
        </pc:spChg>
        <pc:spChg chg="add mod">
          <ac:chgData name="Glover VII, George W CDT 2025" userId="S::george.glovervii@westpoint.edu::5597027b-b4b5-496e-b803-e9077f65e1d7" providerId="AD" clId="Web-{D78448EC-6621-5972-E129-645654A90F2A}" dt="2025-04-14T02:01:06.778" v="71" actId="20577"/>
          <ac:spMkLst>
            <pc:docMk/>
            <pc:sldMk cId="0" sldId="256"/>
            <ac:spMk id="8" creationId="{64819E65-073D-857A-460A-405D43334742}"/>
          </ac:spMkLst>
        </pc:spChg>
        <pc:spChg chg="mod">
          <ac:chgData name="Glover VII, George W CDT 2025" userId="S::george.glovervii@westpoint.edu::5597027b-b4b5-496e-b803-e9077f65e1d7" providerId="AD" clId="Web-{D78448EC-6621-5972-E129-645654A90F2A}" dt="2025-04-14T01:31:15.876" v="31" actId="1076"/>
          <ac:spMkLst>
            <pc:docMk/>
            <pc:sldMk cId="0" sldId="256"/>
            <ac:spMk id="10" creationId="{5F04327B-2995-480E-6317-F328784172FD}"/>
          </ac:spMkLst>
        </pc:spChg>
        <pc:spChg chg="mod">
          <ac:chgData name="Glover VII, George W CDT 2025" userId="S::george.glovervii@westpoint.edu::5597027b-b4b5-496e-b803-e9077f65e1d7" providerId="AD" clId="Web-{D78448EC-6621-5972-E129-645654A90F2A}" dt="2025-04-14T02:01:46.404" v="78" actId="1076"/>
          <ac:spMkLst>
            <pc:docMk/>
            <pc:sldMk cId="0" sldId="256"/>
            <ac:spMk id="14" creationId="{4711E04E-654F-6F95-D2B6-47ED5FB775E0}"/>
          </ac:spMkLst>
        </pc:spChg>
        <pc:spChg chg="add mod">
          <ac:chgData name="Glover VII, George W CDT 2025" userId="S::george.glovervii@westpoint.edu::5597027b-b4b5-496e-b803-e9077f65e1d7" providerId="AD" clId="Web-{D78448EC-6621-5972-E129-645654A90F2A}" dt="2025-04-14T02:02:07.154" v="81" actId="1076"/>
          <ac:spMkLst>
            <pc:docMk/>
            <pc:sldMk cId="0" sldId="256"/>
            <ac:spMk id="18" creationId="{BFC14F0D-58CA-601F-F6B5-AFDA0F47B4C3}"/>
          </ac:spMkLst>
        </pc:spChg>
        <pc:spChg chg="mod">
          <ac:chgData name="Glover VII, George W CDT 2025" userId="S::george.glovervii@westpoint.edu::5597027b-b4b5-496e-b803-e9077f65e1d7" providerId="AD" clId="Web-{D78448EC-6621-5972-E129-645654A90F2A}" dt="2025-04-14T02:01:58.529" v="80" actId="1076"/>
          <ac:spMkLst>
            <pc:docMk/>
            <pc:sldMk cId="0" sldId="256"/>
            <ac:spMk id="24" creationId="{2743F930-836E-B6B3-DB57-C34A2FC28B53}"/>
          </ac:spMkLst>
        </pc:spChg>
        <pc:spChg chg="mod">
          <ac:chgData name="Glover VII, George W CDT 2025" userId="S::george.glovervii@westpoint.edu::5597027b-b4b5-496e-b803-e9077f65e1d7" providerId="AD" clId="Web-{D78448EC-6621-5972-E129-645654A90F2A}" dt="2025-04-14T01:32:08.127" v="40" actId="1076"/>
          <ac:spMkLst>
            <pc:docMk/>
            <pc:sldMk cId="0" sldId="256"/>
            <ac:spMk id="27" creationId="{5D8E08D7-E0D1-1729-9752-E087D8FD97B3}"/>
          </ac:spMkLst>
        </pc:spChg>
        <pc:spChg chg="mod">
          <ac:chgData name="Glover VII, George W CDT 2025" userId="S::george.glovervii@westpoint.edu::5597027b-b4b5-496e-b803-e9077f65e1d7" providerId="AD" clId="Web-{D78448EC-6621-5972-E129-645654A90F2A}" dt="2025-04-14T01:32:02.627" v="39" actId="1076"/>
          <ac:spMkLst>
            <pc:docMk/>
            <pc:sldMk cId="0" sldId="256"/>
            <ac:spMk id="40" creationId="{9403B188-C060-B7BD-9807-56C5494901C7}"/>
          </ac:spMkLst>
        </pc:spChg>
        <pc:spChg chg="del mod">
          <ac:chgData name="Glover VII, George W CDT 2025" userId="S::george.glovervii@westpoint.edu::5597027b-b4b5-496e-b803-e9077f65e1d7" providerId="AD" clId="Web-{D78448EC-6621-5972-E129-645654A90F2A}" dt="2025-04-14T01:08:03.921" v="4"/>
          <ac:spMkLst>
            <pc:docMk/>
            <pc:sldMk cId="0" sldId="256"/>
            <ac:spMk id="2059" creationId="{ACC94ED7-01A0-794E-4E3A-609EA1464DFA}"/>
          </ac:spMkLst>
        </pc:spChg>
        <pc:spChg chg="del">
          <ac:chgData name="Glover VII, George W CDT 2025" userId="S::george.glovervii@westpoint.edu::5597027b-b4b5-496e-b803-e9077f65e1d7" providerId="AD" clId="Web-{D78448EC-6621-5972-E129-645654A90F2A}" dt="2025-04-14T01:08:07.156" v="6"/>
          <ac:spMkLst>
            <pc:docMk/>
            <pc:sldMk cId="0" sldId="256"/>
            <ac:spMk id="2061" creationId="{49EA2CE4-2382-D07F-AA82-43BF2890733C}"/>
          </ac:spMkLst>
        </pc:spChg>
        <pc:picChg chg="add mod">
          <ac:chgData name="Glover VII, George W CDT 2025" userId="S::george.glovervii@westpoint.edu::5597027b-b4b5-496e-b803-e9077f65e1d7" providerId="AD" clId="Web-{D78448EC-6621-5972-E129-645654A90F2A}" dt="2025-04-14T01:17:31.013" v="26" actId="1076"/>
          <ac:picMkLst>
            <pc:docMk/>
            <pc:sldMk cId="0" sldId="256"/>
            <ac:picMk id="22" creationId="{80047096-6160-FF40-EA06-2407882CE763}"/>
          </ac:picMkLst>
        </pc:picChg>
        <pc:picChg chg="mod">
          <ac:chgData name="Glover VII, George W CDT 2025" userId="S::george.glovervii@westpoint.edu::5597027b-b4b5-496e-b803-e9077f65e1d7" providerId="AD" clId="Web-{D78448EC-6621-5972-E129-645654A90F2A}" dt="2025-04-14T02:01:52.654" v="79" actId="1076"/>
          <ac:picMkLst>
            <pc:docMk/>
            <pc:sldMk cId="0" sldId="256"/>
            <ac:picMk id="26" creationId="{903F2B55-0188-9882-6B67-98A5265BE541}"/>
          </ac:picMkLst>
        </pc:picChg>
        <pc:picChg chg="add mod">
          <ac:chgData name="Glover VII, George W CDT 2025" userId="S::george.glovervii@westpoint.edu::5597027b-b4b5-496e-b803-e9077f65e1d7" providerId="AD" clId="Web-{D78448EC-6621-5972-E129-645654A90F2A}" dt="2025-04-14T01:59:11.056" v="44" actId="1076"/>
          <ac:picMkLst>
            <pc:docMk/>
            <pc:sldMk cId="0" sldId="256"/>
            <ac:picMk id="28" creationId="{DEDCEB37-F039-4285-2168-8E11619388D0}"/>
          </ac:picMkLst>
        </pc:picChg>
        <pc:picChg chg="del">
          <ac:chgData name="Glover VII, George W CDT 2025" userId="S::george.glovervii@westpoint.edu::5597027b-b4b5-496e-b803-e9077f65e1d7" providerId="AD" clId="Web-{D78448EC-6621-5972-E129-645654A90F2A}" dt="2025-04-14T01:08:05.343" v="5"/>
          <ac:picMkLst>
            <pc:docMk/>
            <pc:sldMk cId="0" sldId="256"/>
            <ac:picMk id="1074" creationId="{48FCE7DF-6B34-09E7-A6F5-6E0806764F54}"/>
          </ac:picMkLst>
        </pc:picChg>
        <pc:picChg chg="del">
          <ac:chgData name="Glover VII, George W CDT 2025" userId="S::george.glovervii@westpoint.edu::5597027b-b4b5-496e-b803-e9077f65e1d7" providerId="AD" clId="Web-{D78448EC-6621-5972-E129-645654A90F2A}" dt="2025-04-14T01:07:58.187" v="2"/>
          <ac:picMkLst>
            <pc:docMk/>
            <pc:sldMk cId="0" sldId="256"/>
            <ac:picMk id="1075" creationId="{32DF1AE2-7A39-EA1E-A4B4-C34F3E488803}"/>
          </ac:picMkLst>
        </pc:picChg>
      </pc:sldChg>
      <pc:sldChg chg="addSp delSp modSp">
        <pc:chgData name="Glover VII, George W CDT 2025" userId="S::george.glovervii@westpoint.edu::5597027b-b4b5-496e-b803-e9077f65e1d7" providerId="AD" clId="Web-{D78448EC-6621-5972-E129-645654A90F2A}" dt="2025-04-14T02:05:57.911" v="101"/>
        <pc:sldMkLst>
          <pc:docMk/>
          <pc:sldMk cId="2053662367" sldId="257"/>
        </pc:sldMkLst>
        <pc:picChg chg="add del mod">
          <ac:chgData name="Glover VII, George W CDT 2025" userId="S::george.glovervii@westpoint.edu::5597027b-b4b5-496e-b803-e9077f65e1d7" providerId="AD" clId="Web-{D78448EC-6621-5972-E129-645654A90F2A}" dt="2025-04-14T02:04:47.753" v="88"/>
          <ac:picMkLst>
            <pc:docMk/>
            <pc:sldMk cId="2053662367" sldId="257"/>
            <ac:picMk id="8" creationId="{F8229DF1-418D-7A96-FEAA-A04C4A8A9DAE}"/>
          </ac:picMkLst>
        </pc:picChg>
        <pc:picChg chg="add del mod">
          <ac:chgData name="Glover VII, George W CDT 2025" userId="S::george.glovervii@westpoint.edu::5597027b-b4b5-496e-b803-e9077f65e1d7" providerId="AD" clId="Web-{D78448EC-6621-5972-E129-645654A90F2A}" dt="2025-04-14T02:04:55.690" v="90"/>
          <ac:picMkLst>
            <pc:docMk/>
            <pc:sldMk cId="2053662367" sldId="257"/>
            <ac:picMk id="20" creationId="{67D2EA22-BC4B-85CD-7ACC-FBB037D33518}"/>
          </ac:picMkLst>
        </pc:picChg>
        <pc:picChg chg="add mod">
          <ac:chgData name="Glover VII, George W CDT 2025" userId="S::george.glovervii@westpoint.edu::5597027b-b4b5-496e-b803-e9077f65e1d7" providerId="AD" clId="Web-{D78448EC-6621-5972-E129-645654A90F2A}" dt="2025-04-14T02:05:17.254" v="96" actId="1076"/>
          <ac:picMkLst>
            <pc:docMk/>
            <pc:sldMk cId="2053662367" sldId="257"/>
            <ac:picMk id="31" creationId="{BB2BAFDF-7AC1-CCDB-9C37-3C7673A407AE}"/>
          </ac:picMkLst>
        </pc:picChg>
        <pc:picChg chg="add del mod">
          <ac:chgData name="Glover VII, George W CDT 2025" userId="S::george.glovervii@westpoint.edu::5597027b-b4b5-496e-b803-e9077f65e1d7" providerId="AD" clId="Web-{D78448EC-6621-5972-E129-645654A90F2A}" dt="2025-04-14T02:05:57.911" v="101"/>
          <ac:picMkLst>
            <pc:docMk/>
            <pc:sldMk cId="2053662367" sldId="257"/>
            <ac:picMk id="33" creationId="{E4E4A46D-9309-79EE-7554-3D9DCC917B6A}"/>
          </ac:picMkLst>
        </pc:picChg>
      </pc:sldChg>
    </pc:docChg>
  </pc:docChgLst>
  <pc:docChgLst>
    <pc:chgData name="Rose, Samantha D CDT 2025" userId="S::samantha.rose@westpoint.edu::d8b88c39-bf5b-497a-adbe-546e7651fffd" providerId="AD" clId="Web-{19CE17B4-F174-B610-2F12-3889325B6123}"/>
    <pc:docChg chg="modSld">
      <pc:chgData name="Rose, Samantha D CDT 2025" userId="S::samantha.rose@westpoint.edu::d8b88c39-bf5b-497a-adbe-546e7651fffd" providerId="AD" clId="Web-{19CE17B4-F174-B610-2F12-3889325B6123}" dt="2025-04-14T01:59:27.864" v="239" actId="1076"/>
      <pc:docMkLst>
        <pc:docMk/>
      </pc:docMkLst>
      <pc:sldChg chg="addSp delSp modSp">
        <pc:chgData name="Rose, Samantha D CDT 2025" userId="S::samantha.rose@westpoint.edu::d8b88c39-bf5b-497a-adbe-546e7651fffd" providerId="AD" clId="Web-{19CE17B4-F174-B610-2F12-3889325B6123}" dt="2025-04-14T01:47:20.904" v="144" actId="1076"/>
        <pc:sldMkLst>
          <pc:docMk/>
          <pc:sldMk cId="0" sldId="256"/>
        </pc:sldMkLst>
        <pc:spChg chg="del">
          <ac:chgData name="Rose, Samantha D CDT 2025" userId="S::samantha.rose@westpoint.edu::d8b88c39-bf5b-497a-adbe-546e7651fffd" providerId="AD" clId="Web-{19CE17B4-F174-B610-2F12-3889325B6123}" dt="2025-04-14T01:12:13.558" v="11"/>
          <ac:spMkLst>
            <pc:docMk/>
            <pc:sldMk cId="0" sldId="256"/>
            <ac:spMk id="8" creationId="{8A1EB02D-E264-3F2B-B486-D41F74407DED}"/>
          </ac:spMkLst>
        </pc:spChg>
        <pc:spChg chg="add del mod">
          <ac:chgData name="Rose, Samantha D CDT 2025" userId="S::samantha.rose@westpoint.edu::d8b88c39-bf5b-497a-adbe-546e7651fffd" providerId="AD" clId="Web-{19CE17B4-F174-B610-2F12-3889325B6123}" dt="2025-04-14T01:24:54.503" v="48"/>
          <ac:spMkLst>
            <pc:docMk/>
            <pc:sldMk cId="0" sldId="256"/>
            <ac:spMk id="8" creationId="{D2FC345D-484B-0A33-773E-09A37D73DCC9}"/>
          </ac:spMkLst>
        </pc:spChg>
        <pc:spChg chg="add mod">
          <ac:chgData name="Rose, Samantha D CDT 2025" userId="S::samantha.rose@westpoint.edu::d8b88c39-bf5b-497a-adbe-546e7651fffd" providerId="AD" clId="Web-{19CE17B4-F174-B610-2F12-3889325B6123}" dt="2025-04-14T01:31:56.344" v="123" actId="20577"/>
          <ac:spMkLst>
            <pc:docMk/>
            <pc:sldMk cId="0" sldId="256"/>
            <ac:spMk id="10" creationId="{5F04327B-2995-480E-6317-F328784172FD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2:18.230" v="12"/>
          <ac:spMkLst>
            <pc:docMk/>
            <pc:sldMk cId="0" sldId="256"/>
            <ac:spMk id="10" creationId="{7AFCABE9-F7D6-6B51-209A-B9B1F2BCE549}"/>
          </ac:spMkLst>
        </pc:spChg>
        <pc:spChg chg="add mod">
          <ac:chgData name="Rose, Samantha D CDT 2025" userId="S::samantha.rose@westpoint.edu::d8b88c39-bf5b-497a-adbe-546e7651fffd" providerId="AD" clId="Web-{19CE17B4-F174-B610-2F12-3889325B6123}" dt="2025-04-14T01:25:40.880" v="76" actId="1076"/>
          <ac:spMkLst>
            <pc:docMk/>
            <pc:sldMk cId="0" sldId="256"/>
            <ac:spMk id="13" creationId="{89B6F807-B0D9-3F5D-873C-40CCC9A63DBC}"/>
          </ac:spMkLst>
        </pc:spChg>
        <pc:spChg chg="add mod">
          <ac:chgData name="Rose, Samantha D CDT 2025" userId="S::samantha.rose@westpoint.edu::d8b88c39-bf5b-497a-adbe-546e7651fffd" providerId="AD" clId="Web-{19CE17B4-F174-B610-2F12-3889325B6123}" dt="2025-04-14T01:32:14.532" v="127" actId="1076"/>
          <ac:spMkLst>
            <pc:docMk/>
            <pc:sldMk cId="0" sldId="256"/>
            <ac:spMk id="14" creationId="{4711E04E-654F-6F95-D2B6-47ED5FB775E0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2:20.668" v="13"/>
          <ac:spMkLst>
            <pc:docMk/>
            <pc:sldMk cId="0" sldId="256"/>
            <ac:spMk id="18" creationId="{F5BDB2C1-CF0B-18F1-A45E-3AB83AA38C55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18:54.180" v="43" actId="20577"/>
          <ac:spMkLst>
            <pc:docMk/>
            <pc:sldMk cId="0" sldId="256"/>
            <ac:spMk id="19" creationId="{06449FBF-AC27-CBB6-BEC4-97065D92341E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1:49.088" v="4"/>
          <ac:spMkLst>
            <pc:docMk/>
            <pc:sldMk cId="0" sldId="256"/>
            <ac:spMk id="23" creationId="{56A7C58A-FB44-7F18-CBC6-B18035A60BD0}"/>
          </ac:spMkLst>
        </pc:spChg>
        <pc:spChg chg="add mod">
          <ac:chgData name="Rose, Samantha D CDT 2025" userId="S::samantha.rose@westpoint.edu::d8b88c39-bf5b-497a-adbe-546e7651fffd" providerId="AD" clId="Web-{19CE17B4-F174-B610-2F12-3889325B6123}" dt="2025-04-14T01:38:51.748" v="140" actId="1076"/>
          <ac:spMkLst>
            <pc:docMk/>
            <pc:sldMk cId="0" sldId="256"/>
            <ac:spMk id="24" creationId="{2743F930-836E-B6B3-DB57-C34A2FC28B53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38:30.247" v="134" actId="1076"/>
          <ac:spMkLst>
            <pc:docMk/>
            <pc:sldMk cId="0" sldId="256"/>
            <ac:spMk id="27" creationId="{5D8E08D7-E0D1-1729-9752-E087D8FD97B3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1:55.776" v="6"/>
          <ac:spMkLst>
            <pc:docMk/>
            <pc:sldMk cId="0" sldId="256"/>
            <ac:spMk id="29" creationId="{D2DDEAD0-FF21-6EA2-ECCA-DB65D6C33D2E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1:52.901" v="5"/>
          <ac:spMkLst>
            <pc:docMk/>
            <pc:sldMk cId="0" sldId="256"/>
            <ac:spMk id="31" creationId="{CABDE518-1A48-FDD6-EE97-ED0B64890410}"/>
          </ac:spMkLst>
        </pc:spChg>
        <pc:spChg chg="del">
          <ac:chgData name="Rose, Samantha D CDT 2025" userId="S::samantha.rose@westpoint.edu::d8b88c39-bf5b-497a-adbe-546e7651fffd" providerId="AD" clId="Web-{19CE17B4-F174-B610-2F12-3889325B6123}" dt="2025-04-14T01:11:58.698" v="7"/>
          <ac:spMkLst>
            <pc:docMk/>
            <pc:sldMk cId="0" sldId="256"/>
            <ac:spMk id="33" creationId="{71A3B5EA-3E55-DFB1-BE8A-35AAC559BC05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38:22.934" v="133" actId="1076"/>
          <ac:spMkLst>
            <pc:docMk/>
            <pc:sldMk cId="0" sldId="256"/>
            <ac:spMk id="40" creationId="{9403B188-C060-B7BD-9807-56C5494901C7}"/>
          </ac:spMkLst>
        </pc:spChg>
        <pc:grpChg chg="del">
          <ac:chgData name="Rose, Samantha D CDT 2025" userId="S::samantha.rose@westpoint.edu::d8b88c39-bf5b-497a-adbe-546e7651fffd" providerId="AD" clId="Web-{19CE17B4-F174-B610-2F12-3889325B6123}" dt="2025-04-14T01:11:45.510" v="3"/>
          <ac:grpSpMkLst>
            <pc:docMk/>
            <pc:sldMk cId="0" sldId="256"/>
            <ac:grpSpMk id="39" creationId="{81A37A0B-6160-924C-8023-0364D1EF1316}"/>
          </ac:grpSpMkLst>
        </pc:grpChg>
        <pc:picChg chg="add del mod modCrop">
          <ac:chgData name="Rose, Samantha D CDT 2025" userId="S::samantha.rose@westpoint.edu::d8b88c39-bf5b-497a-adbe-546e7651fffd" providerId="AD" clId="Web-{19CE17B4-F174-B610-2F12-3889325B6123}" dt="2025-04-14T01:27:54.337" v="109"/>
          <ac:picMkLst>
            <pc:docMk/>
            <pc:sldMk cId="0" sldId="256"/>
            <ac:picMk id="20" creationId="{CF5A05F6-9887-227D-C988-5534261A5AF4}"/>
          </ac:picMkLst>
        </pc:picChg>
        <pc:picChg chg="add del mod">
          <ac:chgData name="Rose, Samantha D CDT 2025" userId="S::samantha.rose@westpoint.edu::d8b88c39-bf5b-497a-adbe-546e7651fffd" providerId="AD" clId="Web-{19CE17B4-F174-B610-2F12-3889325B6123}" dt="2025-04-14T01:28:27.275" v="112"/>
          <ac:picMkLst>
            <pc:docMk/>
            <pc:sldMk cId="0" sldId="256"/>
            <ac:picMk id="21" creationId="{9CF3213E-D4AE-40EC-D370-A3380FA2B32B}"/>
          </ac:picMkLst>
        </pc:picChg>
        <pc:picChg chg="add mod">
          <ac:chgData name="Rose, Samantha D CDT 2025" userId="S::samantha.rose@westpoint.edu::d8b88c39-bf5b-497a-adbe-546e7651fffd" providerId="AD" clId="Web-{19CE17B4-F174-B610-2F12-3889325B6123}" dt="2025-04-14T01:25:44.161" v="77" actId="1076"/>
          <ac:picMkLst>
            <pc:docMk/>
            <pc:sldMk cId="0" sldId="256"/>
            <ac:picMk id="25" creationId="{38A5D8AB-26F2-3A37-BC74-7ECF81318AF6}"/>
          </ac:picMkLst>
        </pc:picChg>
        <pc:picChg chg="add mod">
          <ac:chgData name="Rose, Samantha D CDT 2025" userId="S::samantha.rose@westpoint.edu::d8b88c39-bf5b-497a-adbe-546e7651fffd" providerId="AD" clId="Web-{19CE17B4-F174-B610-2F12-3889325B6123}" dt="2025-04-14T01:38:47.763" v="139" actId="14100"/>
          <ac:picMkLst>
            <pc:docMk/>
            <pc:sldMk cId="0" sldId="256"/>
            <ac:picMk id="26" creationId="{903F2B55-0188-9882-6B67-98A5265BE541}"/>
          </ac:picMkLst>
        </pc:picChg>
        <pc:picChg chg="mod">
          <ac:chgData name="Rose, Samantha D CDT 2025" userId="S::samantha.rose@westpoint.edu::d8b88c39-bf5b-497a-adbe-546e7651fffd" providerId="AD" clId="Web-{19CE17B4-F174-B610-2F12-3889325B6123}" dt="2025-04-14T01:47:20.904" v="144" actId="1076"/>
          <ac:picMkLst>
            <pc:docMk/>
            <pc:sldMk cId="0" sldId="256"/>
            <ac:picMk id="28" creationId="{DEDCEB37-F039-4285-2168-8E11619388D0}"/>
          </ac:picMkLst>
        </pc:picChg>
        <pc:picChg chg="del">
          <ac:chgData name="Rose, Samantha D CDT 2025" userId="S::samantha.rose@westpoint.edu::d8b88c39-bf5b-497a-adbe-546e7651fffd" providerId="AD" clId="Web-{19CE17B4-F174-B610-2F12-3889325B6123}" dt="2025-04-14T01:11:41.776" v="0"/>
          <ac:picMkLst>
            <pc:docMk/>
            <pc:sldMk cId="0" sldId="256"/>
            <ac:picMk id="35" creationId="{DE8628CF-F223-FF97-1F9A-1B526AEC7E1F}"/>
          </ac:picMkLst>
        </pc:picChg>
        <pc:picChg chg="del">
          <ac:chgData name="Rose, Samantha D CDT 2025" userId="S::samantha.rose@westpoint.edu::d8b88c39-bf5b-497a-adbe-546e7651fffd" providerId="AD" clId="Web-{19CE17B4-F174-B610-2F12-3889325B6123}" dt="2025-04-14T01:11:43.026" v="1"/>
          <ac:picMkLst>
            <pc:docMk/>
            <pc:sldMk cId="0" sldId="256"/>
            <ac:picMk id="37" creationId="{C3F691E0-36BC-A0E5-3328-8249053B9565}"/>
          </ac:picMkLst>
        </pc:picChg>
        <pc:picChg chg="del">
          <ac:chgData name="Rose, Samantha D CDT 2025" userId="S::samantha.rose@westpoint.edu::d8b88c39-bf5b-497a-adbe-546e7651fffd" providerId="AD" clId="Web-{19CE17B4-F174-B610-2F12-3889325B6123}" dt="2025-04-14T01:11:44.166" v="2"/>
          <ac:picMkLst>
            <pc:docMk/>
            <pc:sldMk cId="0" sldId="256"/>
            <ac:picMk id="38" creationId="{291184AB-8C32-9998-8279-FDE79AC4CACD}"/>
          </ac:picMkLst>
        </pc:picChg>
        <pc:cxnChg chg="del">
          <ac:chgData name="Rose, Samantha D CDT 2025" userId="S::samantha.rose@westpoint.edu::d8b88c39-bf5b-497a-adbe-546e7651fffd" providerId="AD" clId="Web-{19CE17B4-F174-B610-2F12-3889325B6123}" dt="2025-04-14T01:12:01.854" v="8"/>
          <ac:cxnSpMkLst>
            <pc:docMk/>
            <pc:sldMk cId="0" sldId="256"/>
            <ac:cxnSpMk id="20" creationId="{B5B97914-C7BB-545F-C83C-B9F3F06DB4F4}"/>
          </ac:cxnSpMkLst>
        </pc:cxnChg>
        <pc:cxnChg chg="del">
          <ac:chgData name="Rose, Samantha D CDT 2025" userId="S::samantha.rose@westpoint.edu::d8b88c39-bf5b-497a-adbe-546e7651fffd" providerId="AD" clId="Web-{19CE17B4-F174-B610-2F12-3889325B6123}" dt="2025-04-14T01:12:04.276" v="9"/>
          <ac:cxnSpMkLst>
            <pc:docMk/>
            <pc:sldMk cId="0" sldId="256"/>
            <ac:cxnSpMk id="21" creationId="{BB0BCEEF-3121-D8D4-D301-3C705045008E}"/>
          </ac:cxnSpMkLst>
        </pc:cxnChg>
        <pc:cxnChg chg="del">
          <ac:chgData name="Rose, Samantha D CDT 2025" userId="S::samantha.rose@westpoint.edu::d8b88c39-bf5b-497a-adbe-546e7651fffd" providerId="AD" clId="Web-{19CE17B4-F174-B610-2F12-3889325B6123}" dt="2025-04-14T01:12:06.480" v="10"/>
          <ac:cxnSpMkLst>
            <pc:docMk/>
            <pc:sldMk cId="0" sldId="256"/>
            <ac:cxnSpMk id="24" creationId="{53B2A8B5-0BEE-1345-6E71-CD74F05A943D}"/>
          </ac:cxnSpMkLst>
        </pc:cxnChg>
      </pc:sldChg>
      <pc:sldChg chg="addSp delSp modSp">
        <pc:chgData name="Rose, Samantha D CDT 2025" userId="S::samantha.rose@westpoint.edu::d8b88c39-bf5b-497a-adbe-546e7651fffd" providerId="AD" clId="Web-{19CE17B4-F174-B610-2F12-3889325B6123}" dt="2025-04-14T01:59:27.864" v="239" actId="1076"/>
        <pc:sldMkLst>
          <pc:docMk/>
          <pc:sldMk cId="2053662367" sldId="257"/>
        </pc:sldMkLst>
        <pc:spChg chg="add del mod">
          <ac:chgData name="Rose, Samantha D CDT 2025" userId="S::samantha.rose@westpoint.edu::d8b88c39-bf5b-497a-adbe-546e7651fffd" providerId="AD" clId="Web-{19CE17B4-F174-B610-2F12-3889325B6123}" dt="2025-04-14T01:53:02.180" v="164"/>
          <ac:spMkLst>
            <pc:docMk/>
            <pc:sldMk cId="2053662367" sldId="257"/>
            <ac:spMk id="8" creationId="{E5BF40D5-7F93-8BAD-A87F-291395054531}"/>
          </ac:spMkLst>
        </pc:spChg>
        <pc:spChg chg="add del mod">
          <ac:chgData name="Rose, Samantha D CDT 2025" userId="S::samantha.rose@westpoint.edu::d8b88c39-bf5b-497a-adbe-546e7651fffd" providerId="AD" clId="Web-{19CE17B4-F174-B610-2F12-3889325B6123}" dt="2025-04-14T01:53:17.415" v="167"/>
          <ac:spMkLst>
            <pc:docMk/>
            <pc:sldMk cId="2053662367" sldId="257"/>
            <ac:spMk id="20" creationId="{3117442A-8424-28F3-8E52-B00E4AB31A77}"/>
          </ac:spMkLst>
        </pc:spChg>
        <pc:spChg chg="add mod">
          <ac:chgData name="Rose, Samantha D CDT 2025" userId="S::samantha.rose@westpoint.edu::d8b88c39-bf5b-497a-adbe-546e7651fffd" providerId="AD" clId="Web-{19CE17B4-F174-B610-2F12-3889325B6123}" dt="2025-04-14T01:56:09.920" v="238" actId="20577"/>
          <ac:spMkLst>
            <pc:docMk/>
            <pc:sldMk cId="2053662367" sldId="257"/>
            <ac:spMk id="22" creationId="{5CFEDE62-512C-6739-58DB-D87488F2B767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52:21.288" v="150" actId="1076"/>
          <ac:spMkLst>
            <pc:docMk/>
            <pc:sldMk cId="2053662367" sldId="257"/>
            <ac:spMk id="27" creationId="{F8EE0D9A-EA81-C116-13D8-A4A4BBF4128C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52:45.523" v="153" actId="1076"/>
          <ac:spMkLst>
            <pc:docMk/>
            <pc:sldMk cId="2053662367" sldId="257"/>
            <ac:spMk id="30" creationId="{5935374B-F2F3-A382-C1F3-989FB5B9E6D9}"/>
          </ac:spMkLst>
        </pc:spChg>
        <pc:spChg chg="mod">
          <ac:chgData name="Rose, Samantha D CDT 2025" userId="S::samantha.rose@westpoint.edu::d8b88c39-bf5b-497a-adbe-546e7651fffd" providerId="AD" clId="Web-{19CE17B4-F174-B610-2F12-3889325B6123}" dt="2025-04-14T01:59:27.864" v="239" actId="1076"/>
          <ac:spMkLst>
            <pc:docMk/>
            <pc:sldMk cId="2053662367" sldId="257"/>
            <ac:spMk id="40" creationId="{18627BCD-0FAA-D9F0-E1C3-D8D8C41F6F99}"/>
          </ac:spMkLst>
        </pc:spChg>
        <pc:picChg chg="mod">
          <ac:chgData name="Rose, Samantha D CDT 2025" userId="S::samantha.rose@westpoint.edu::d8b88c39-bf5b-497a-adbe-546e7651fffd" providerId="AD" clId="Web-{19CE17B4-F174-B610-2F12-3889325B6123}" dt="2025-04-14T01:51:49.444" v="146" actId="1076"/>
          <ac:picMkLst>
            <pc:docMk/>
            <pc:sldMk cId="2053662367" sldId="257"/>
            <ac:picMk id="28" creationId="{95DD7E1D-D137-F351-845A-CC6B4A4A84DC}"/>
          </ac:picMkLst>
        </pc:picChg>
      </pc:sldChg>
    </pc:docChg>
  </pc:docChgLst>
  <pc:docChgLst>
    <pc:chgData name="King-Schiappa, Lisa A CIV USARMY DEVCOM SC (USA)" userId="S::lisa.a.king-schiappa.civ@army.mil::e6275368-dbba-42bf-a6f0-e5eccce1913f" providerId="AD" clId="Web-{844CFEF5-0B58-319B-D626-FD0664F6486C}"/>
    <pc:docChg chg="modSld">
      <pc:chgData name="King-Schiappa, Lisa A CIV USARMY DEVCOM SC (USA)" userId="S::lisa.a.king-schiappa.civ@army.mil::e6275368-dbba-42bf-a6f0-e5eccce1913f" providerId="AD" clId="Web-{844CFEF5-0B58-319B-D626-FD0664F6486C}" dt="2025-04-16T13:02:21.619" v="23" actId="20577"/>
      <pc:docMkLst>
        <pc:docMk/>
      </pc:docMkLst>
      <pc:sldChg chg="modSp">
        <pc:chgData name="King-Schiappa, Lisa A CIV USARMY DEVCOM SC (USA)" userId="S::lisa.a.king-schiappa.civ@army.mil::e6275368-dbba-42bf-a6f0-e5eccce1913f" providerId="AD" clId="Web-{844CFEF5-0B58-319B-D626-FD0664F6486C}" dt="2025-04-16T13:02:21.619" v="23" actId="20577"/>
        <pc:sldMkLst>
          <pc:docMk/>
          <pc:sldMk cId="2053662367" sldId="257"/>
        </pc:sldMkLst>
        <pc:spChg chg="mod">
          <ac:chgData name="King-Schiappa, Lisa A CIV USARMY DEVCOM SC (USA)" userId="S::lisa.a.king-schiappa.civ@army.mil::e6275368-dbba-42bf-a6f0-e5eccce1913f" providerId="AD" clId="Web-{844CFEF5-0B58-319B-D626-FD0664F6486C}" dt="2025-04-16T13:02:21.619" v="23" actId="20577"/>
          <ac:spMkLst>
            <pc:docMk/>
            <pc:sldMk cId="2053662367" sldId="257"/>
            <ac:spMk id="2" creationId="{7A55D2FB-79A5-A348-59A8-0B2F862ADBBF}"/>
          </ac:spMkLst>
        </pc:spChg>
        <pc:spChg chg="mod">
          <ac:chgData name="King-Schiappa, Lisa A CIV USARMY DEVCOM SC (USA)" userId="S::lisa.a.king-schiappa.civ@army.mil::e6275368-dbba-42bf-a6f0-e5eccce1913f" providerId="AD" clId="Web-{844CFEF5-0B58-319B-D626-FD0664F6486C}" dt="2025-04-16T13:02:19.447" v="22" actId="20577"/>
          <ac:spMkLst>
            <pc:docMk/>
            <pc:sldMk cId="2053662367" sldId="257"/>
            <ac:spMk id="3" creationId="{1A32BCD2-C479-6FE3-596A-071EF52BBCF0}"/>
          </ac:spMkLst>
        </pc:spChg>
      </pc:sldChg>
    </pc:docChg>
  </pc:docChgLst>
  <pc:docChgLst>
    <pc:chgData name="Della-Santina, Samuel J CDT 2025" userId="d45269ad-1e88-47e9-aebd-a8cb45b9ce6c" providerId="ADAL" clId="{C8694076-1B3E-4B9D-88F7-C9AC5AFFE84F}"/>
    <pc:docChg chg="custSel addSld delSld modSld">
      <pc:chgData name="Della-Santina, Samuel J CDT 2025" userId="d45269ad-1e88-47e9-aebd-a8cb45b9ce6c" providerId="ADAL" clId="{C8694076-1B3E-4B9D-88F7-C9AC5AFFE84F}" dt="2025-04-14T02:19:28.169" v="1791" actId="1076"/>
      <pc:docMkLst>
        <pc:docMk/>
      </pc:docMkLst>
      <pc:sldChg chg="addSp delSp modSp del mod">
        <pc:chgData name="Della-Santina, Samuel J CDT 2025" userId="d45269ad-1e88-47e9-aebd-a8cb45b9ce6c" providerId="ADAL" clId="{C8694076-1B3E-4B9D-88F7-C9AC5AFFE84F}" dt="2025-04-14T02:03:51.911" v="1656" actId="2696"/>
        <pc:sldMkLst>
          <pc:docMk/>
          <pc:sldMk cId="0" sldId="256"/>
        </pc:sldMkLst>
        <pc:spChg chg="add del mod">
          <ac:chgData name="Della-Santina, Samuel J CDT 2025" userId="d45269ad-1e88-47e9-aebd-a8cb45b9ce6c" providerId="ADAL" clId="{C8694076-1B3E-4B9D-88F7-C9AC5AFFE84F}" dt="2025-04-14T01:27:06.810" v="393" actId="478"/>
          <ac:spMkLst>
            <pc:docMk/>
            <pc:sldMk cId="0" sldId="256"/>
            <ac:spMk id="6" creationId="{EC1BCB1A-0932-E87B-85F7-C7FE10BE1D37}"/>
          </ac:spMkLst>
        </pc:spChg>
        <pc:spChg chg="add del mod">
          <ac:chgData name="Della-Santina, Samuel J CDT 2025" userId="d45269ad-1e88-47e9-aebd-a8cb45b9ce6c" providerId="ADAL" clId="{C8694076-1B3E-4B9D-88F7-C9AC5AFFE84F}" dt="2025-04-14T01:27:07.707" v="394" actId="478"/>
          <ac:spMkLst>
            <pc:docMk/>
            <pc:sldMk cId="0" sldId="256"/>
            <ac:spMk id="8" creationId="{2FC2F90E-7884-0BBD-C392-2B85D8A0D8C5}"/>
          </ac:spMkLst>
        </pc:spChg>
        <pc:spChg chg="mod">
          <ac:chgData name="Della-Santina, Samuel J CDT 2025" userId="d45269ad-1e88-47e9-aebd-a8cb45b9ce6c" providerId="ADAL" clId="{C8694076-1B3E-4B9D-88F7-C9AC5AFFE84F}" dt="2025-04-14T01:24:17.993" v="345" actId="20577"/>
          <ac:spMkLst>
            <pc:docMk/>
            <pc:sldMk cId="0" sldId="256"/>
            <ac:spMk id="9" creationId="{50FA310A-DD97-9522-D7A6-EC319229A599}"/>
          </ac:spMkLst>
        </pc:spChg>
        <pc:spChg chg="mod">
          <ac:chgData name="Della-Santina, Samuel J CDT 2025" userId="d45269ad-1e88-47e9-aebd-a8cb45b9ce6c" providerId="ADAL" clId="{C8694076-1B3E-4B9D-88F7-C9AC5AFFE84F}" dt="2025-04-14T01:31:34.087" v="646" actId="403"/>
          <ac:spMkLst>
            <pc:docMk/>
            <pc:sldMk cId="0" sldId="256"/>
            <ac:spMk id="10" creationId="{5F04327B-2995-480E-6317-F328784172FD}"/>
          </ac:spMkLst>
        </pc:spChg>
        <pc:spChg chg="mod">
          <ac:chgData name="Della-Santina, Samuel J CDT 2025" userId="d45269ad-1e88-47e9-aebd-a8cb45b9ce6c" providerId="ADAL" clId="{C8694076-1B3E-4B9D-88F7-C9AC5AFFE84F}" dt="2025-04-14T01:31:05.465" v="644" actId="1076"/>
          <ac:spMkLst>
            <pc:docMk/>
            <pc:sldMk cId="0" sldId="256"/>
            <ac:spMk id="13" creationId="{89B6F807-B0D9-3F5D-873C-40CCC9A63DBC}"/>
          </ac:spMkLst>
        </pc:spChg>
        <pc:spChg chg="del">
          <ac:chgData name="Della-Santina, Samuel J CDT 2025" userId="d45269ad-1e88-47e9-aebd-a8cb45b9ce6c" providerId="ADAL" clId="{C8694076-1B3E-4B9D-88F7-C9AC5AFFE84F}" dt="2025-04-14T01:09:27.516" v="189" actId="478"/>
          <ac:spMkLst>
            <pc:docMk/>
            <pc:sldMk cId="0" sldId="256"/>
            <ac:spMk id="13" creationId="{8BE28E2B-0326-2253-F9F7-3BBA22598AD1}"/>
          </ac:spMkLst>
        </pc:spChg>
        <pc:spChg chg="del">
          <ac:chgData name="Della-Santina, Samuel J CDT 2025" userId="d45269ad-1e88-47e9-aebd-a8cb45b9ce6c" providerId="ADAL" clId="{C8694076-1B3E-4B9D-88F7-C9AC5AFFE84F}" dt="2025-04-14T01:15:12.253" v="260" actId="478"/>
          <ac:spMkLst>
            <pc:docMk/>
            <pc:sldMk cId="0" sldId="256"/>
            <ac:spMk id="14" creationId="{DEF0D259-5593-14B8-EBB3-2D958AE081EE}"/>
          </ac:spMkLst>
        </pc:spChg>
        <pc:spChg chg="mod">
          <ac:chgData name="Della-Santina, Samuel J CDT 2025" userId="d45269ad-1e88-47e9-aebd-a8cb45b9ce6c" providerId="ADAL" clId="{C8694076-1B3E-4B9D-88F7-C9AC5AFFE84F}" dt="2025-04-14T01:28:56.534" v="429" actId="20577"/>
          <ac:spMkLst>
            <pc:docMk/>
            <pc:sldMk cId="0" sldId="256"/>
            <ac:spMk id="15" creationId="{4F5C35EF-9D76-84A6-B1C2-19CBD54758A8}"/>
          </ac:spMkLst>
        </pc:spChg>
        <pc:spChg chg="add del mod">
          <ac:chgData name="Della-Santina, Samuel J CDT 2025" userId="d45269ad-1e88-47e9-aebd-a8cb45b9ce6c" providerId="ADAL" clId="{C8694076-1B3E-4B9D-88F7-C9AC5AFFE84F}" dt="2025-04-14T01:27:05.693" v="391" actId="478"/>
          <ac:spMkLst>
            <pc:docMk/>
            <pc:sldMk cId="0" sldId="256"/>
            <ac:spMk id="18" creationId="{C4320D62-4DBC-57D9-EF63-400D895B05BE}"/>
          </ac:spMkLst>
        </pc:spChg>
        <pc:spChg chg="add mod">
          <ac:chgData name="Della-Santina, Samuel J CDT 2025" userId="d45269ad-1e88-47e9-aebd-a8cb45b9ce6c" providerId="ADAL" clId="{C8694076-1B3E-4B9D-88F7-C9AC5AFFE84F}" dt="2025-04-14T01:31:40.290" v="648" actId="404"/>
          <ac:spMkLst>
            <pc:docMk/>
            <pc:sldMk cId="0" sldId="256"/>
            <ac:spMk id="23" creationId="{445E582B-CA6E-D891-0599-7AC4F14CC61C}"/>
          </ac:spMkLst>
        </pc:spChg>
        <pc:spChg chg="mod">
          <ac:chgData name="Della-Santina, Samuel J CDT 2025" userId="d45269ad-1e88-47e9-aebd-a8cb45b9ce6c" providerId="ADAL" clId="{C8694076-1B3E-4B9D-88F7-C9AC5AFFE84F}" dt="2025-04-14T01:24:34.491" v="347" actId="1076"/>
          <ac:spMkLst>
            <pc:docMk/>
            <pc:sldMk cId="0" sldId="256"/>
            <ac:spMk id="27" creationId="{5D8E08D7-E0D1-1729-9752-E087D8FD97B3}"/>
          </ac:spMkLst>
        </pc:spChg>
        <pc:spChg chg="mod">
          <ac:chgData name="Della-Santina, Samuel J CDT 2025" userId="d45269ad-1e88-47e9-aebd-a8cb45b9ce6c" providerId="ADAL" clId="{C8694076-1B3E-4B9D-88F7-C9AC5AFFE84F}" dt="2025-04-14T01:31:49.376" v="649" actId="1076"/>
          <ac:spMkLst>
            <pc:docMk/>
            <pc:sldMk cId="0" sldId="256"/>
            <ac:spMk id="30" creationId="{BB178033-2FE2-09A5-1A48-FA59A4B892BC}"/>
          </ac:spMkLst>
        </pc:spChg>
        <pc:spChg chg="mod">
          <ac:chgData name="Della-Santina, Samuel J CDT 2025" userId="d45269ad-1e88-47e9-aebd-a8cb45b9ce6c" providerId="ADAL" clId="{C8694076-1B3E-4B9D-88F7-C9AC5AFFE84F}" dt="2025-04-14T01:24:31.343" v="346" actId="1076"/>
          <ac:spMkLst>
            <pc:docMk/>
            <pc:sldMk cId="0" sldId="256"/>
            <ac:spMk id="40" creationId="{9403B188-C060-B7BD-9807-56C5494901C7}"/>
          </ac:spMkLst>
        </pc:spChg>
        <pc:spChg chg="mod">
          <ac:chgData name="Della-Santina, Samuel J CDT 2025" userId="d45269ad-1e88-47e9-aebd-a8cb45b9ce6c" providerId="ADAL" clId="{C8694076-1B3E-4B9D-88F7-C9AC5AFFE84F}" dt="2025-04-14T01:08:49.035" v="182" actId="1076"/>
          <ac:spMkLst>
            <pc:docMk/>
            <pc:sldMk cId="0" sldId="256"/>
            <ac:spMk id="53" creationId="{012C90CF-D969-1C95-EB35-3AE83F821C47}"/>
          </ac:spMkLst>
        </pc:spChg>
        <pc:spChg chg="del">
          <ac:chgData name="Della-Santina, Samuel J CDT 2025" userId="d45269ad-1e88-47e9-aebd-a8cb45b9ce6c" providerId="ADAL" clId="{C8694076-1B3E-4B9D-88F7-C9AC5AFFE84F}" dt="2025-04-14T01:15:00.064" v="247" actId="478"/>
          <ac:spMkLst>
            <pc:docMk/>
            <pc:sldMk cId="0" sldId="256"/>
            <ac:spMk id="55" creationId="{ED9D2CAF-8C8B-CA12-4F40-416D6B1FCDC5}"/>
          </ac:spMkLst>
        </pc:spChg>
        <pc:spChg chg="del">
          <ac:chgData name="Della-Santina, Samuel J CDT 2025" userId="d45269ad-1e88-47e9-aebd-a8cb45b9ce6c" providerId="ADAL" clId="{C8694076-1B3E-4B9D-88F7-C9AC5AFFE84F}" dt="2025-04-14T01:14:56.181" v="245" actId="478"/>
          <ac:spMkLst>
            <pc:docMk/>
            <pc:sldMk cId="0" sldId="256"/>
            <ac:spMk id="59" creationId="{CE378FB7-FAFC-5340-D568-94CEB651D6C3}"/>
          </ac:spMkLst>
        </pc:spChg>
        <pc:spChg chg="del">
          <ac:chgData name="Della-Santina, Samuel J CDT 2025" userId="d45269ad-1e88-47e9-aebd-a8cb45b9ce6c" providerId="ADAL" clId="{C8694076-1B3E-4B9D-88F7-C9AC5AFFE84F}" dt="2025-04-14T01:15:09.138" v="258" actId="478"/>
          <ac:spMkLst>
            <pc:docMk/>
            <pc:sldMk cId="0" sldId="256"/>
            <ac:spMk id="60" creationId="{5E47FC4B-3D54-6A8A-4905-7D315B3FF66D}"/>
          </ac:spMkLst>
        </pc:spChg>
        <pc:spChg chg="add mod">
          <ac:chgData name="Della-Santina, Samuel J CDT 2025" userId="d45269ad-1e88-47e9-aebd-a8cb45b9ce6c" providerId="ADAL" clId="{C8694076-1B3E-4B9D-88F7-C9AC5AFFE84F}" dt="2025-04-14T01:08:42.954" v="181" actId="14100"/>
          <ac:spMkLst>
            <pc:docMk/>
            <pc:sldMk cId="0" sldId="256"/>
            <ac:spMk id="61" creationId="{ABD57CF6-9A2C-C98C-D12D-9A8B9355A066}"/>
          </ac:spMkLst>
        </pc:spChg>
        <pc:spChg chg="del">
          <ac:chgData name="Della-Santina, Samuel J CDT 2025" userId="d45269ad-1e88-47e9-aebd-a8cb45b9ce6c" providerId="ADAL" clId="{C8694076-1B3E-4B9D-88F7-C9AC5AFFE84F}" dt="2025-04-14T01:15:10.418" v="259" actId="478"/>
          <ac:spMkLst>
            <pc:docMk/>
            <pc:sldMk cId="0" sldId="256"/>
            <ac:spMk id="62" creationId="{0A8C72D5-8C87-63F9-754D-999861971034}"/>
          </ac:spMkLst>
        </pc:spChg>
        <pc:spChg chg="add del mod">
          <ac:chgData name="Della-Santina, Samuel J CDT 2025" userId="d45269ad-1e88-47e9-aebd-a8cb45b9ce6c" providerId="ADAL" clId="{C8694076-1B3E-4B9D-88F7-C9AC5AFFE84F}" dt="2025-04-14T01:21:56.575" v="306" actId="478"/>
          <ac:spMkLst>
            <pc:docMk/>
            <pc:sldMk cId="0" sldId="256"/>
            <ac:spMk id="1027" creationId="{27A28A9D-372C-F9E8-AA73-3D4CC0E4ED54}"/>
          </ac:spMkLst>
        </pc:spChg>
        <pc:spChg chg="del mod">
          <ac:chgData name="Della-Santina, Samuel J CDT 2025" userId="d45269ad-1e88-47e9-aebd-a8cb45b9ce6c" providerId="ADAL" clId="{C8694076-1B3E-4B9D-88F7-C9AC5AFFE84F}" dt="2025-04-14T01:15:05.446" v="255" actId="478"/>
          <ac:spMkLst>
            <pc:docMk/>
            <pc:sldMk cId="0" sldId="256"/>
            <ac:spMk id="1031" creationId="{98B4835C-BDBA-59D0-9009-B9F5DF565666}"/>
          </ac:spMkLst>
        </pc:spChg>
        <pc:spChg chg="add del mod">
          <ac:chgData name="Della-Santina, Samuel J CDT 2025" userId="d45269ad-1e88-47e9-aebd-a8cb45b9ce6c" providerId="ADAL" clId="{C8694076-1B3E-4B9D-88F7-C9AC5AFFE84F}" dt="2025-04-14T01:21:55.744" v="305" actId="478"/>
          <ac:spMkLst>
            <pc:docMk/>
            <pc:sldMk cId="0" sldId="256"/>
            <ac:spMk id="1032" creationId="{69AC4BEF-F42B-333E-4A03-76ACB871239E}"/>
          </ac:spMkLst>
        </pc:spChg>
        <pc:spChg chg="add del mod">
          <ac:chgData name="Della-Santina, Samuel J CDT 2025" userId="d45269ad-1e88-47e9-aebd-a8cb45b9ce6c" providerId="ADAL" clId="{C8694076-1B3E-4B9D-88F7-C9AC5AFFE84F}" dt="2025-04-14T01:21:53.976" v="302"/>
          <ac:spMkLst>
            <pc:docMk/>
            <pc:sldMk cId="0" sldId="256"/>
            <ac:spMk id="1033" creationId="{713A3796-AA7B-8F48-0C55-D872F389AD20}"/>
          </ac:spMkLst>
        </pc:spChg>
        <pc:spChg chg="add del mod">
          <ac:chgData name="Della-Santina, Samuel J CDT 2025" userId="d45269ad-1e88-47e9-aebd-a8cb45b9ce6c" providerId="ADAL" clId="{C8694076-1B3E-4B9D-88F7-C9AC5AFFE84F}" dt="2025-04-14T01:27:06.161" v="392" actId="478"/>
          <ac:spMkLst>
            <pc:docMk/>
            <pc:sldMk cId="0" sldId="256"/>
            <ac:spMk id="1036" creationId="{D8663D7D-3546-AD14-64F7-E5A18E257920}"/>
          </ac:spMkLst>
        </pc:spChg>
        <pc:spChg chg="del mod">
          <ac:chgData name="Della-Santina, Samuel J CDT 2025" userId="d45269ad-1e88-47e9-aebd-a8cb45b9ce6c" providerId="ADAL" clId="{C8694076-1B3E-4B9D-88F7-C9AC5AFFE84F}" dt="2025-04-14T01:18:13.996" v="298"/>
          <ac:spMkLst>
            <pc:docMk/>
            <pc:sldMk cId="0" sldId="256"/>
            <ac:spMk id="1081" creationId="{77C4F63B-508C-1E7F-A108-3EE16E889480}"/>
          </ac:spMkLst>
        </pc:spChg>
        <pc:spChg chg="del">
          <ac:chgData name="Della-Santina, Samuel J CDT 2025" userId="d45269ad-1e88-47e9-aebd-a8cb45b9ce6c" providerId="ADAL" clId="{C8694076-1B3E-4B9D-88F7-C9AC5AFFE84F}" dt="2025-04-14T01:14:59.050" v="246" actId="478"/>
          <ac:spMkLst>
            <pc:docMk/>
            <pc:sldMk cId="0" sldId="256"/>
            <ac:spMk id="1083" creationId="{74D64443-0977-D427-DBFB-8936EA3E1A8C}"/>
          </ac:spMkLst>
        </pc:spChg>
        <pc:spChg chg="del">
          <ac:chgData name="Della-Santina, Samuel J CDT 2025" userId="d45269ad-1e88-47e9-aebd-a8cb45b9ce6c" providerId="ADAL" clId="{C8694076-1B3E-4B9D-88F7-C9AC5AFFE84F}" dt="2025-04-14T01:15:01.560" v="248" actId="478"/>
          <ac:spMkLst>
            <pc:docMk/>
            <pc:sldMk cId="0" sldId="256"/>
            <ac:spMk id="1084" creationId="{2583957D-5E92-FAC2-CD24-23796F4BEE5E}"/>
          </ac:spMkLst>
        </pc:spChg>
        <pc:grpChg chg="mod">
          <ac:chgData name="Della-Santina, Samuel J CDT 2025" userId="d45269ad-1e88-47e9-aebd-a8cb45b9ce6c" providerId="ADAL" clId="{C8694076-1B3E-4B9D-88F7-C9AC5AFFE84F}" dt="2025-04-14T01:06:42.683" v="6" actId="1076"/>
          <ac:grpSpMkLst>
            <pc:docMk/>
            <pc:sldMk cId="0" sldId="256"/>
            <ac:grpSpMk id="7" creationId="{29E09ADA-BD64-C0E7-B5C7-F9D51C059216}"/>
          </ac:grpSpMkLst>
        </pc:grpChg>
        <pc:picChg chg="mod">
          <ac:chgData name="Della-Santina, Samuel J CDT 2025" userId="d45269ad-1e88-47e9-aebd-a8cb45b9ce6c" providerId="ADAL" clId="{C8694076-1B3E-4B9D-88F7-C9AC5AFFE84F}" dt="2025-04-14T01:06:31.199" v="3" actId="1076"/>
          <ac:picMkLst>
            <pc:docMk/>
            <pc:sldMk cId="0" sldId="256"/>
            <ac:picMk id="4" creationId="{B48FC945-49F8-2AD1-FB48-E2C3B99F8C42}"/>
          </ac:picMkLst>
        </pc:picChg>
        <pc:picChg chg="del mod">
          <ac:chgData name="Della-Santina, Samuel J CDT 2025" userId="d45269ad-1e88-47e9-aebd-a8cb45b9ce6c" providerId="ADAL" clId="{C8694076-1B3E-4B9D-88F7-C9AC5AFFE84F}" dt="2025-04-14T01:21:53.975" v="300" actId="478"/>
          <ac:picMkLst>
            <pc:docMk/>
            <pc:sldMk cId="0" sldId="256"/>
            <ac:picMk id="6" creationId="{0C4FE74A-CA52-C9D2-CFE0-27EB1E27CD1D}"/>
          </ac:picMkLst>
        </pc:picChg>
        <pc:picChg chg="del mod">
          <ac:chgData name="Della-Santina, Samuel J CDT 2025" userId="d45269ad-1e88-47e9-aebd-a8cb45b9ce6c" providerId="ADAL" clId="{C8694076-1B3E-4B9D-88F7-C9AC5AFFE84F}" dt="2025-04-14T01:41:53.349" v="650" actId="478"/>
          <ac:picMkLst>
            <pc:docMk/>
            <pc:sldMk cId="0" sldId="256"/>
            <ac:picMk id="22" creationId="{80047096-6160-FF40-EA06-2407882CE763}"/>
          </ac:picMkLst>
        </pc:picChg>
        <pc:picChg chg="mod">
          <ac:chgData name="Della-Santina, Samuel J CDT 2025" userId="d45269ad-1e88-47e9-aebd-a8cb45b9ce6c" providerId="ADAL" clId="{C8694076-1B3E-4B9D-88F7-C9AC5AFFE84F}" dt="2025-04-14T01:31:06.858" v="645" actId="1076"/>
          <ac:picMkLst>
            <pc:docMk/>
            <pc:sldMk cId="0" sldId="256"/>
            <ac:picMk id="25" creationId="{38A5D8AB-26F2-3A37-BC74-7ECF81318AF6}"/>
          </ac:picMkLst>
        </pc:picChg>
        <pc:picChg chg="del">
          <ac:chgData name="Della-Santina, Samuel J CDT 2025" userId="d45269ad-1e88-47e9-aebd-a8cb45b9ce6c" providerId="ADAL" clId="{C8694076-1B3E-4B9D-88F7-C9AC5AFFE84F}" dt="2025-04-14T01:15:08.149" v="257" actId="478"/>
          <ac:picMkLst>
            <pc:docMk/>
            <pc:sldMk cId="0" sldId="256"/>
            <ac:picMk id="50" creationId="{25B122E4-74CF-11E5-281D-2D5A6DD78485}"/>
          </ac:picMkLst>
        </pc:picChg>
        <pc:picChg chg="del">
          <ac:chgData name="Della-Santina, Samuel J CDT 2025" userId="d45269ad-1e88-47e9-aebd-a8cb45b9ce6c" providerId="ADAL" clId="{C8694076-1B3E-4B9D-88F7-C9AC5AFFE84F}" dt="2025-04-14T01:14:54.249" v="243" actId="478"/>
          <ac:picMkLst>
            <pc:docMk/>
            <pc:sldMk cId="0" sldId="256"/>
            <ac:picMk id="52" creationId="{026570D6-C617-7383-F0F6-471BAE064A60}"/>
          </ac:picMkLst>
        </pc:picChg>
        <pc:picChg chg="del">
          <ac:chgData name="Della-Santina, Samuel J CDT 2025" userId="d45269ad-1e88-47e9-aebd-a8cb45b9ce6c" providerId="ADAL" clId="{C8694076-1B3E-4B9D-88F7-C9AC5AFFE84F}" dt="2025-04-14T01:14:54.766" v="244" actId="478"/>
          <ac:picMkLst>
            <pc:docMk/>
            <pc:sldMk cId="0" sldId="256"/>
            <ac:picMk id="54" creationId="{DB152E29-6C40-1528-D433-88D61A1F5DEC}"/>
          </ac:picMkLst>
        </pc:picChg>
        <pc:picChg chg="del">
          <ac:chgData name="Della-Santina, Samuel J CDT 2025" userId="d45269ad-1e88-47e9-aebd-a8cb45b9ce6c" providerId="ADAL" clId="{C8694076-1B3E-4B9D-88F7-C9AC5AFFE84F}" dt="2025-04-14T01:15:03.728" v="252" actId="478"/>
          <ac:picMkLst>
            <pc:docMk/>
            <pc:sldMk cId="0" sldId="256"/>
            <ac:picMk id="58" creationId="{295BBA9F-3DC7-29FD-A641-0C2E327F9C81}"/>
          </ac:picMkLst>
        </pc:picChg>
        <pc:picChg chg="del">
          <ac:chgData name="Della-Santina, Samuel J CDT 2025" userId="d45269ad-1e88-47e9-aebd-a8cb45b9ce6c" providerId="ADAL" clId="{C8694076-1B3E-4B9D-88F7-C9AC5AFFE84F}" dt="2025-04-14T01:15:02.432" v="249" actId="478"/>
          <ac:picMkLst>
            <pc:docMk/>
            <pc:sldMk cId="0" sldId="256"/>
            <ac:picMk id="63" creationId="{A8B57C9C-B2E8-FB0C-D0F0-93B16D7ED35F}"/>
          </ac:picMkLst>
        </pc:picChg>
        <pc:picChg chg="add del mod">
          <ac:chgData name="Della-Santina, Samuel J CDT 2025" userId="d45269ad-1e88-47e9-aebd-a8cb45b9ce6c" providerId="ADAL" clId="{C8694076-1B3E-4B9D-88F7-C9AC5AFFE84F}" dt="2025-04-14T01:21:54.316" v="303" actId="478"/>
          <ac:picMkLst>
            <pc:docMk/>
            <pc:sldMk cId="0" sldId="256"/>
            <ac:picMk id="1025" creationId="{7BDA29A6-02AF-93DE-76C5-3121AC43B12A}"/>
          </ac:picMkLst>
        </pc:picChg>
        <pc:picChg chg="del">
          <ac:chgData name="Della-Santina, Samuel J CDT 2025" userId="d45269ad-1e88-47e9-aebd-a8cb45b9ce6c" providerId="ADAL" clId="{C8694076-1B3E-4B9D-88F7-C9AC5AFFE84F}" dt="2025-04-14T01:15:02.917" v="250" actId="478"/>
          <ac:picMkLst>
            <pc:docMk/>
            <pc:sldMk cId="0" sldId="256"/>
            <ac:picMk id="1028" creationId="{B404A603-E718-32D8-02DF-1C3715416D0B}"/>
          </ac:picMkLst>
        </pc:picChg>
        <pc:picChg chg="add del mod">
          <ac:chgData name="Della-Santina, Samuel J CDT 2025" userId="d45269ad-1e88-47e9-aebd-a8cb45b9ce6c" providerId="ADAL" clId="{C8694076-1B3E-4B9D-88F7-C9AC5AFFE84F}" dt="2025-04-14T01:21:54.676" v="304" actId="478"/>
          <ac:picMkLst>
            <pc:docMk/>
            <pc:sldMk cId="0" sldId="256"/>
            <ac:picMk id="1029" creationId="{2B95B043-3F25-7FB8-EB58-961621A07800}"/>
          </ac:picMkLst>
        </pc:picChg>
        <pc:picChg chg="del">
          <ac:chgData name="Della-Santina, Samuel J CDT 2025" userId="d45269ad-1e88-47e9-aebd-a8cb45b9ce6c" providerId="ADAL" clId="{C8694076-1B3E-4B9D-88F7-C9AC5AFFE84F}" dt="2025-04-14T01:15:06.630" v="256" actId="478"/>
          <ac:picMkLst>
            <pc:docMk/>
            <pc:sldMk cId="0" sldId="256"/>
            <ac:picMk id="1030" creationId="{4D0682A3-4421-99FD-54F1-9949891664BC}"/>
          </ac:picMkLst>
        </pc:picChg>
        <pc:picChg chg="add del mod">
          <ac:chgData name="Della-Santina, Samuel J CDT 2025" userId="d45269ad-1e88-47e9-aebd-a8cb45b9ce6c" providerId="ADAL" clId="{C8694076-1B3E-4B9D-88F7-C9AC5AFFE84F}" dt="2025-04-14T01:22:58.065" v="323" actId="478"/>
          <ac:picMkLst>
            <pc:docMk/>
            <pc:sldMk cId="0" sldId="256"/>
            <ac:picMk id="1034" creationId="{E6D21145-5DAF-6ECD-7FD7-BB27260D6D8B}"/>
          </ac:picMkLst>
        </pc:picChg>
        <pc:picChg chg="add mod">
          <ac:chgData name="Della-Santina, Samuel J CDT 2025" userId="d45269ad-1e88-47e9-aebd-a8cb45b9ce6c" providerId="ADAL" clId="{C8694076-1B3E-4B9D-88F7-C9AC5AFFE84F}" dt="2025-04-14T01:23:07.420" v="328" actId="14100"/>
          <ac:picMkLst>
            <pc:docMk/>
            <pc:sldMk cId="0" sldId="256"/>
            <ac:picMk id="1035" creationId="{58287579-B48B-E4A1-993A-CF66AF89EB7B}"/>
          </ac:picMkLst>
        </pc:picChg>
        <pc:picChg chg="del">
          <ac:chgData name="Della-Santina, Samuel J CDT 2025" userId="d45269ad-1e88-47e9-aebd-a8cb45b9ce6c" providerId="ADAL" clId="{C8694076-1B3E-4B9D-88F7-C9AC5AFFE84F}" dt="2025-04-14T01:09:26.575" v="188" actId="478"/>
          <ac:picMkLst>
            <pc:docMk/>
            <pc:sldMk cId="0" sldId="256"/>
            <ac:picMk id="1082" creationId="{C8BC9396-5476-A787-344C-CAD1992617CA}"/>
          </ac:picMkLst>
        </pc:picChg>
        <pc:picChg chg="del">
          <ac:chgData name="Della-Santina, Samuel J CDT 2025" userId="d45269ad-1e88-47e9-aebd-a8cb45b9ce6c" providerId="ADAL" clId="{C8694076-1B3E-4B9D-88F7-C9AC5AFFE84F}" dt="2025-04-14T01:15:03.353" v="251" actId="478"/>
          <ac:picMkLst>
            <pc:docMk/>
            <pc:sldMk cId="0" sldId="256"/>
            <ac:picMk id="2057" creationId="{F32514C9-5E21-35D4-D28A-9A701EBB67A0}"/>
          </ac:picMkLst>
        </pc:picChg>
        <pc:cxnChg chg="mod">
          <ac:chgData name="Della-Santina, Samuel J CDT 2025" userId="d45269ad-1e88-47e9-aebd-a8cb45b9ce6c" providerId="ADAL" clId="{C8694076-1B3E-4B9D-88F7-C9AC5AFFE84F}" dt="2025-04-14T01:08:56.041" v="184" actId="14100"/>
          <ac:cxnSpMkLst>
            <pc:docMk/>
            <pc:sldMk cId="0" sldId="256"/>
            <ac:cxnSpMk id="56" creationId="{27740CB5-9E50-2AFC-3540-6389AAD2E075}"/>
          </ac:cxnSpMkLst>
        </pc:cxnChg>
      </pc:sldChg>
      <pc:sldChg chg="addSp delSp modSp add mod">
        <pc:chgData name="Della-Santina, Samuel J CDT 2025" userId="d45269ad-1e88-47e9-aebd-a8cb45b9ce6c" providerId="ADAL" clId="{C8694076-1B3E-4B9D-88F7-C9AC5AFFE84F}" dt="2025-04-14T02:19:28.169" v="1791" actId="1076"/>
        <pc:sldMkLst>
          <pc:docMk/>
          <pc:sldMk cId="2053662367" sldId="257"/>
        </pc:sldMkLst>
        <pc:spChg chg="add mod">
          <ac:chgData name="Della-Santina, Samuel J CDT 2025" userId="d45269ad-1e88-47e9-aebd-a8cb45b9ce6c" providerId="ADAL" clId="{C8694076-1B3E-4B9D-88F7-C9AC5AFFE84F}" dt="2025-04-14T01:58:05.259" v="1220" actId="1035"/>
          <ac:spMkLst>
            <pc:docMk/>
            <pc:sldMk cId="2053662367" sldId="257"/>
            <ac:spMk id="6" creationId="{F28F9103-212F-6A08-5367-50B1E1D8F5E5}"/>
          </ac:spMkLst>
        </pc:spChg>
        <pc:spChg chg="del mod ord">
          <ac:chgData name="Della-Santina, Samuel J CDT 2025" userId="d45269ad-1e88-47e9-aebd-a8cb45b9ce6c" providerId="ADAL" clId="{C8694076-1B3E-4B9D-88F7-C9AC5AFFE84F}" dt="2025-04-14T01:56:58.744" v="1062" actId="478"/>
          <ac:spMkLst>
            <pc:docMk/>
            <pc:sldMk cId="2053662367" sldId="257"/>
            <ac:spMk id="9" creationId="{7EA6BDCA-A31C-8587-9733-3F1B53C41270}"/>
          </ac:spMkLst>
        </pc:spChg>
        <pc:spChg chg="mod">
          <ac:chgData name="Della-Santina, Samuel J CDT 2025" userId="d45269ad-1e88-47e9-aebd-a8cb45b9ce6c" providerId="ADAL" clId="{C8694076-1B3E-4B9D-88F7-C9AC5AFFE84F}" dt="2025-04-14T02:19:28.169" v="1791" actId="1076"/>
          <ac:spMkLst>
            <pc:docMk/>
            <pc:sldMk cId="2053662367" sldId="257"/>
            <ac:spMk id="10" creationId="{2BCF0122-1A91-29A3-F6D0-FB9396FAADB2}"/>
          </ac:spMkLst>
        </pc:spChg>
        <pc:spChg chg="mod">
          <ac:chgData name="Della-Santina, Samuel J CDT 2025" userId="d45269ad-1e88-47e9-aebd-a8cb45b9ce6c" providerId="ADAL" clId="{C8694076-1B3E-4B9D-88F7-C9AC5AFFE84F}" dt="2025-04-14T02:09:31.920" v="1786" actId="14100"/>
          <ac:spMkLst>
            <pc:docMk/>
            <pc:sldMk cId="2053662367" sldId="257"/>
            <ac:spMk id="11" creationId="{8712C02C-CC8B-6D42-533F-FBCF9C5EB523}"/>
          </ac:spMkLst>
        </pc:spChg>
        <pc:spChg chg="mod">
          <ac:chgData name="Della-Santina, Samuel J CDT 2025" userId="d45269ad-1e88-47e9-aebd-a8cb45b9ce6c" providerId="ADAL" clId="{C8694076-1B3E-4B9D-88F7-C9AC5AFFE84F}" dt="2025-04-14T01:57:39.290" v="1150" actId="1035"/>
          <ac:spMkLst>
            <pc:docMk/>
            <pc:sldMk cId="2053662367" sldId="257"/>
            <ac:spMk id="13" creationId="{F78CC719-2AAB-5987-D384-7317A5667FD9}"/>
          </ac:spMkLst>
        </pc:spChg>
        <pc:spChg chg="mod">
          <ac:chgData name="Della-Santina, Samuel J CDT 2025" userId="d45269ad-1e88-47e9-aebd-a8cb45b9ce6c" providerId="ADAL" clId="{C8694076-1B3E-4B9D-88F7-C9AC5AFFE84F}" dt="2025-04-14T01:57:44.484" v="1168" actId="1035"/>
          <ac:spMkLst>
            <pc:docMk/>
            <pc:sldMk cId="2053662367" sldId="257"/>
            <ac:spMk id="14" creationId="{D69294A8-9C4F-0DBD-FA7E-1E448099439B}"/>
          </ac:spMkLst>
        </pc:spChg>
        <pc:spChg chg="mod">
          <ac:chgData name="Della-Santina, Samuel J CDT 2025" userId="d45269ad-1e88-47e9-aebd-a8cb45b9ce6c" providerId="ADAL" clId="{C8694076-1B3E-4B9D-88F7-C9AC5AFFE84F}" dt="2025-04-14T02:09:37.979" v="1788" actId="14100"/>
          <ac:spMkLst>
            <pc:docMk/>
            <pc:sldMk cId="2053662367" sldId="257"/>
            <ac:spMk id="15" creationId="{2A92A455-E1F1-1B50-32D3-67ECB62D338D}"/>
          </ac:spMkLst>
        </pc:spChg>
        <pc:spChg chg="add mod">
          <ac:chgData name="Della-Santina, Samuel J CDT 2025" userId="d45269ad-1e88-47e9-aebd-a8cb45b9ce6c" providerId="ADAL" clId="{C8694076-1B3E-4B9D-88F7-C9AC5AFFE84F}" dt="2025-04-14T01:58:01.631" v="1210" actId="1035"/>
          <ac:spMkLst>
            <pc:docMk/>
            <pc:sldMk cId="2053662367" sldId="257"/>
            <ac:spMk id="18" creationId="{F519653A-5CCB-CBD2-A0C4-1A914A2645FD}"/>
          </ac:spMkLst>
        </pc:spChg>
        <pc:spChg chg="mod">
          <ac:chgData name="Della-Santina, Samuel J CDT 2025" userId="d45269ad-1e88-47e9-aebd-a8cb45b9ce6c" providerId="ADAL" clId="{C8694076-1B3E-4B9D-88F7-C9AC5AFFE84F}" dt="2025-04-14T02:09:25.209" v="1784" actId="1076"/>
          <ac:spMkLst>
            <pc:docMk/>
            <pc:sldMk cId="2053662367" sldId="257"/>
            <ac:spMk id="19" creationId="{034653AA-9145-FB89-A2D3-74EA6B95D6AF}"/>
          </ac:spMkLst>
        </pc:spChg>
        <pc:spChg chg="add mod">
          <ac:chgData name="Della-Santina, Samuel J CDT 2025" userId="d45269ad-1e88-47e9-aebd-a8cb45b9ce6c" providerId="ADAL" clId="{C8694076-1B3E-4B9D-88F7-C9AC5AFFE84F}" dt="2025-04-14T01:57:58.081" v="1201" actId="1035"/>
          <ac:spMkLst>
            <pc:docMk/>
            <pc:sldMk cId="2053662367" sldId="257"/>
            <ac:spMk id="21" creationId="{96B02212-7E40-60C8-DF3D-7E454F3E1FFD}"/>
          </ac:spMkLst>
        </pc:spChg>
        <pc:spChg chg="mod">
          <ac:chgData name="Della-Santina, Samuel J CDT 2025" userId="d45269ad-1e88-47e9-aebd-a8cb45b9ce6c" providerId="ADAL" clId="{C8694076-1B3E-4B9D-88F7-C9AC5AFFE84F}" dt="2025-04-14T02:07:09.306" v="1678" actId="1076"/>
          <ac:spMkLst>
            <pc:docMk/>
            <pc:sldMk cId="2053662367" sldId="257"/>
            <ac:spMk id="22" creationId="{5CFEDE62-512C-6739-58DB-D87488F2B767}"/>
          </ac:spMkLst>
        </pc:spChg>
        <pc:spChg chg="mod">
          <ac:chgData name="Della-Santina, Samuel J CDT 2025" userId="d45269ad-1e88-47e9-aebd-a8cb45b9ce6c" providerId="ADAL" clId="{C8694076-1B3E-4B9D-88F7-C9AC5AFFE84F}" dt="2025-04-14T01:57:31.314" v="1131" actId="1035"/>
          <ac:spMkLst>
            <pc:docMk/>
            <pc:sldMk cId="2053662367" sldId="257"/>
            <ac:spMk id="23" creationId="{F2C4655B-93D5-5F0E-F9FE-27888322AF24}"/>
          </ac:spMkLst>
        </pc:spChg>
        <pc:spChg chg="mod">
          <ac:chgData name="Della-Santina, Samuel J CDT 2025" userId="d45269ad-1e88-47e9-aebd-a8cb45b9ce6c" providerId="ADAL" clId="{C8694076-1B3E-4B9D-88F7-C9AC5AFFE84F}" dt="2025-04-14T01:57:54.371" v="1193" actId="1036"/>
          <ac:spMkLst>
            <pc:docMk/>
            <pc:sldMk cId="2053662367" sldId="257"/>
            <ac:spMk id="24" creationId="{068EDD1D-4B58-5C04-848F-53B2E8127DA5}"/>
          </ac:spMkLst>
        </pc:spChg>
        <pc:spChg chg="mod">
          <ac:chgData name="Della-Santina, Samuel J CDT 2025" userId="d45269ad-1e88-47e9-aebd-a8cb45b9ce6c" providerId="ADAL" clId="{C8694076-1B3E-4B9D-88F7-C9AC5AFFE84F}" dt="2025-04-14T02:08:46.989" v="1779" actId="14100"/>
          <ac:spMkLst>
            <pc:docMk/>
            <pc:sldMk cId="2053662367" sldId="257"/>
            <ac:spMk id="27" creationId="{F8EE0D9A-EA81-C116-13D8-A4A4BBF4128C}"/>
          </ac:spMkLst>
        </pc:spChg>
        <pc:spChg chg="add mod">
          <ac:chgData name="Della-Santina, Samuel J CDT 2025" userId="d45269ad-1e88-47e9-aebd-a8cb45b9ce6c" providerId="ADAL" clId="{C8694076-1B3E-4B9D-88F7-C9AC5AFFE84F}" dt="2025-04-14T02:09:53.814" v="1790" actId="1076"/>
          <ac:spMkLst>
            <pc:docMk/>
            <pc:sldMk cId="2053662367" sldId="257"/>
            <ac:spMk id="29" creationId="{B14E0AC1-B3D4-5A49-FB2E-C8480400FB82}"/>
          </ac:spMkLst>
        </pc:spChg>
        <pc:spChg chg="mod">
          <ac:chgData name="Della-Santina, Samuel J CDT 2025" userId="d45269ad-1e88-47e9-aebd-a8cb45b9ce6c" providerId="ADAL" clId="{C8694076-1B3E-4B9D-88F7-C9AC5AFFE84F}" dt="2025-04-14T02:09:07.098" v="1781" actId="14100"/>
          <ac:spMkLst>
            <pc:docMk/>
            <pc:sldMk cId="2053662367" sldId="257"/>
            <ac:spMk id="30" creationId="{5935374B-F2F3-A382-C1F3-989FB5B9E6D9}"/>
          </ac:spMkLst>
        </pc:spChg>
        <pc:spChg chg="mod">
          <ac:chgData name="Della-Santina, Samuel J CDT 2025" userId="d45269ad-1e88-47e9-aebd-a8cb45b9ce6c" providerId="ADAL" clId="{C8694076-1B3E-4B9D-88F7-C9AC5AFFE84F}" dt="2025-04-14T02:07:17.740" v="1680" actId="1076"/>
          <ac:spMkLst>
            <pc:docMk/>
            <pc:sldMk cId="2053662367" sldId="257"/>
            <ac:spMk id="40" creationId="{18627BCD-0FAA-D9F0-E1C3-D8D8C41F6F99}"/>
          </ac:spMkLst>
        </pc:spChg>
        <pc:spChg chg="mod">
          <ac:chgData name="Della-Santina, Samuel J CDT 2025" userId="d45269ad-1e88-47e9-aebd-a8cb45b9ce6c" providerId="ADAL" clId="{C8694076-1B3E-4B9D-88F7-C9AC5AFFE84F}" dt="2025-04-14T01:57:18.353" v="1101" actId="1035"/>
          <ac:spMkLst>
            <pc:docMk/>
            <pc:sldMk cId="2053662367" sldId="257"/>
            <ac:spMk id="53" creationId="{5E0BEC74-F8A6-9A20-88CF-2317920D354D}"/>
          </ac:spMkLst>
        </pc:spChg>
        <pc:spChg chg="mod">
          <ac:chgData name="Della-Santina, Samuel J CDT 2025" userId="d45269ad-1e88-47e9-aebd-a8cb45b9ce6c" providerId="ADAL" clId="{C8694076-1B3E-4B9D-88F7-C9AC5AFFE84F}" dt="2025-04-14T01:57:28.185" v="1125" actId="1035"/>
          <ac:spMkLst>
            <pc:docMk/>
            <pc:sldMk cId="2053662367" sldId="257"/>
            <ac:spMk id="61" creationId="{3F0DB92D-9077-465D-F9E5-43028F3A6E46}"/>
          </ac:spMkLst>
        </pc:spChg>
        <pc:grpChg chg="mod">
          <ac:chgData name="Della-Santina, Samuel J CDT 2025" userId="d45269ad-1e88-47e9-aebd-a8cb45b9ce6c" providerId="ADAL" clId="{C8694076-1B3E-4B9D-88F7-C9AC5AFFE84F}" dt="2025-04-14T01:57:24.185" v="1112" actId="1035"/>
          <ac:grpSpMkLst>
            <pc:docMk/>
            <pc:sldMk cId="2053662367" sldId="257"/>
            <ac:grpSpMk id="7" creationId="{B1A0B455-CC48-2139-EFFB-9B193DD2FE6D}"/>
          </ac:grpSpMkLst>
        </pc:grpChg>
        <pc:picChg chg="mod">
          <ac:chgData name="Della-Santina, Samuel J CDT 2025" userId="d45269ad-1e88-47e9-aebd-a8cb45b9ce6c" providerId="ADAL" clId="{C8694076-1B3E-4B9D-88F7-C9AC5AFFE84F}" dt="2025-04-14T01:57:25.972" v="1120" actId="1035"/>
          <ac:picMkLst>
            <pc:docMk/>
            <pc:sldMk cId="2053662367" sldId="257"/>
            <ac:picMk id="4" creationId="{1B017418-DB55-43D2-2F6D-F10113412BA1}"/>
          </ac:picMkLst>
        </pc:picChg>
        <pc:picChg chg="mod">
          <ac:chgData name="Della-Santina, Samuel J CDT 2025" userId="d45269ad-1e88-47e9-aebd-a8cb45b9ce6c" providerId="ADAL" clId="{C8694076-1B3E-4B9D-88F7-C9AC5AFFE84F}" dt="2025-04-14T01:57:41.165" v="1158" actId="1035"/>
          <ac:picMkLst>
            <pc:docMk/>
            <pc:sldMk cId="2053662367" sldId="257"/>
            <ac:picMk id="25" creationId="{116FCADF-DA21-1299-C74D-0FE08AB1BBB7}"/>
          </ac:picMkLst>
        </pc:picChg>
        <pc:picChg chg="mod">
          <ac:chgData name="Della-Santina, Samuel J CDT 2025" userId="d45269ad-1e88-47e9-aebd-a8cb45b9ce6c" providerId="ADAL" clId="{C8694076-1B3E-4B9D-88F7-C9AC5AFFE84F}" dt="2025-04-14T02:06:24.446" v="1670" actId="1076"/>
          <ac:picMkLst>
            <pc:docMk/>
            <pc:sldMk cId="2053662367" sldId="257"/>
            <ac:picMk id="26" creationId="{F5E4DA22-32AD-6FA0-F549-03DD1DED8B49}"/>
          </ac:picMkLst>
        </pc:picChg>
        <pc:picChg chg="mod">
          <ac:chgData name="Della-Santina, Samuel J CDT 2025" userId="d45269ad-1e88-47e9-aebd-a8cb45b9ce6c" providerId="ADAL" clId="{C8694076-1B3E-4B9D-88F7-C9AC5AFFE84F}" dt="2025-04-14T01:58:07.992" v="1228" actId="1035"/>
          <ac:picMkLst>
            <pc:docMk/>
            <pc:sldMk cId="2053662367" sldId="257"/>
            <ac:picMk id="28" creationId="{95DD7E1D-D137-F351-845A-CC6B4A4A84DC}"/>
          </ac:picMkLst>
        </pc:picChg>
        <pc:picChg chg="mod">
          <ac:chgData name="Della-Santina, Samuel J CDT 2025" userId="d45269ad-1e88-47e9-aebd-a8cb45b9ce6c" providerId="ADAL" clId="{C8694076-1B3E-4B9D-88F7-C9AC5AFFE84F}" dt="2025-04-14T02:07:33.430" v="1685" actId="1076"/>
          <ac:picMkLst>
            <pc:docMk/>
            <pc:sldMk cId="2053662367" sldId="257"/>
            <ac:picMk id="31" creationId="{BB2BAFDF-7AC1-CCDB-9C37-3C7673A407AE}"/>
          </ac:picMkLst>
        </pc:picChg>
        <pc:picChg chg="mod">
          <ac:chgData name="Della-Santina, Samuel J CDT 2025" userId="d45269ad-1e88-47e9-aebd-a8cb45b9ce6c" providerId="ADAL" clId="{C8694076-1B3E-4B9D-88F7-C9AC5AFFE84F}" dt="2025-04-14T01:57:15.157" v="1098" actId="1035"/>
          <ac:picMkLst>
            <pc:docMk/>
            <pc:sldMk cId="2053662367" sldId="257"/>
            <ac:picMk id="32" creationId="{E5B0777A-C71D-DFCB-F5BE-DC2C50136895}"/>
          </ac:picMkLst>
        </pc:picChg>
        <pc:picChg chg="add mod modCrop">
          <ac:chgData name="Della-Santina, Samuel J CDT 2025" userId="d45269ad-1e88-47e9-aebd-a8cb45b9ce6c" providerId="ADAL" clId="{C8694076-1B3E-4B9D-88F7-C9AC5AFFE84F}" dt="2025-04-14T02:07:21.379" v="1682" actId="1076"/>
          <ac:picMkLst>
            <pc:docMk/>
            <pc:sldMk cId="2053662367" sldId="257"/>
            <ac:picMk id="35" creationId="{83CB8B51-3D16-E58F-8CE6-6331F39B7AD3}"/>
          </ac:picMkLst>
        </pc:picChg>
        <pc:picChg chg="add mod">
          <ac:chgData name="Della-Santina, Samuel J CDT 2025" userId="d45269ad-1e88-47e9-aebd-a8cb45b9ce6c" providerId="ADAL" clId="{C8694076-1B3E-4B9D-88F7-C9AC5AFFE84F}" dt="2025-04-14T02:06:46.820" v="1675" actId="1076"/>
          <ac:picMkLst>
            <pc:docMk/>
            <pc:sldMk cId="2053662367" sldId="257"/>
            <ac:picMk id="37" creationId="{7E428665-7BB2-5F20-2B13-FBF5996C7D37}"/>
          </ac:picMkLst>
        </pc:picChg>
        <pc:picChg chg="mod">
          <ac:chgData name="Della-Santina, Samuel J CDT 2025" userId="d45269ad-1e88-47e9-aebd-a8cb45b9ce6c" providerId="ADAL" clId="{C8694076-1B3E-4B9D-88F7-C9AC5AFFE84F}" dt="2025-04-14T01:57:20.693" v="1107" actId="1035"/>
          <ac:picMkLst>
            <pc:docMk/>
            <pc:sldMk cId="2053662367" sldId="257"/>
            <ac:picMk id="51" creationId="{E51A1EA5-26F1-07DD-5A04-35DE121F9248}"/>
          </ac:picMkLst>
        </pc:picChg>
        <pc:picChg chg="mod">
          <ac:chgData name="Della-Santina, Samuel J CDT 2025" userId="d45269ad-1e88-47e9-aebd-a8cb45b9ce6c" providerId="ADAL" clId="{C8694076-1B3E-4B9D-88F7-C9AC5AFFE84F}" dt="2025-04-14T01:55:21.561" v="876" actId="1035"/>
          <ac:picMkLst>
            <pc:docMk/>
            <pc:sldMk cId="2053662367" sldId="257"/>
            <ac:picMk id="1035" creationId="{0467B0C4-7CBF-D945-F1B6-DBBBF494FB8B}"/>
          </ac:picMkLst>
        </pc:picChg>
        <pc:cxnChg chg="mod">
          <ac:chgData name="Della-Santina, Samuel J CDT 2025" userId="d45269ad-1e88-47e9-aebd-a8cb45b9ce6c" providerId="ADAL" clId="{C8694076-1B3E-4B9D-88F7-C9AC5AFFE84F}" dt="2025-04-14T01:57:19.758" v="1104" actId="1035"/>
          <ac:cxnSpMkLst>
            <pc:docMk/>
            <pc:sldMk cId="2053662367" sldId="257"/>
            <ac:cxnSpMk id="56" creationId="{BDC0DC4A-7B66-407C-A723-088C76F888EA}"/>
          </ac:cxnSpMkLst>
        </pc:cxnChg>
      </pc:sldChg>
    </pc:docChg>
  </pc:docChgLst>
  <pc:docChgLst>
    <pc:chgData name="Mccoy, Elizabeth S CIV USARMY DEVCOM SC (USA)" userId="bb340c0d-2603-4553-ab8e-7dbba17b7347" providerId="ADAL" clId="{1017CBB8-F53B-4B28-B904-AA83E335DD03}"/>
    <pc:docChg chg="modSld">
      <pc:chgData name="Mccoy, Elizabeth S CIV USARMY DEVCOM SC (USA)" userId="bb340c0d-2603-4553-ab8e-7dbba17b7347" providerId="ADAL" clId="{1017CBB8-F53B-4B28-B904-AA83E335DD03}" dt="2025-04-14T19:44:35.652" v="85" actId="20577"/>
      <pc:docMkLst>
        <pc:docMk/>
      </pc:docMkLst>
      <pc:sldChg chg="modSp mod">
        <pc:chgData name="Mccoy, Elizabeth S CIV USARMY DEVCOM SC (USA)" userId="bb340c0d-2603-4553-ab8e-7dbba17b7347" providerId="ADAL" clId="{1017CBB8-F53B-4B28-B904-AA83E335DD03}" dt="2025-04-14T19:44:35.652" v="85" actId="20577"/>
        <pc:sldMkLst>
          <pc:docMk/>
          <pc:sldMk cId="2053662367" sldId="257"/>
        </pc:sldMkLst>
        <pc:spChg chg="mod">
          <ac:chgData name="Mccoy, Elizabeth S CIV USARMY DEVCOM SC (USA)" userId="bb340c0d-2603-4553-ab8e-7dbba17b7347" providerId="ADAL" clId="{1017CBB8-F53B-4B28-B904-AA83E335DD03}" dt="2025-04-14T19:43:53.203" v="38" actId="20577"/>
          <ac:spMkLst>
            <pc:docMk/>
            <pc:sldMk cId="2053662367" sldId="257"/>
            <ac:spMk id="2" creationId="{7A55D2FB-79A5-A348-59A8-0B2F862ADBBF}"/>
          </ac:spMkLst>
        </pc:spChg>
        <pc:spChg chg="mod">
          <ac:chgData name="Mccoy, Elizabeth S CIV USARMY DEVCOM SC (USA)" userId="bb340c0d-2603-4553-ab8e-7dbba17b7347" providerId="ADAL" clId="{1017CBB8-F53B-4B28-B904-AA83E335DD03}" dt="2025-04-14T19:44:35.652" v="85" actId="20577"/>
          <ac:spMkLst>
            <pc:docMk/>
            <pc:sldMk cId="2053662367" sldId="257"/>
            <ac:spMk id="3" creationId="{1A32BCD2-C479-6FE3-596A-071EF52BBC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190B-271B-481E-965D-6F5FD9B18DF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3382-22E8-4A2D-911F-7815DBFE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D4DC-AAF1-90D7-0D86-E7B68795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9D48F-1710-A127-878D-987868BA8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5ED9F6-C2A9-FE54-5DC7-5EEAE9E39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00D78-9841-F891-B4BE-D0157301E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382-22E8-4A2D-911F-7815DBFE32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1738"/>
            <a:ext cx="23317200" cy="7840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4D17-005E-4FC4-B1BF-EDA9E1C07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51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C35C-FAE0-4000-B4ED-422A69431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51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5263"/>
            <a:ext cx="6172200" cy="312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5263"/>
            <a:ext cx="18364200" cy="31207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BC84-8B16-4831-BEDB-E75574681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7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4FA2-DF23-4E93-B455-0D1EB2227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8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3502938"/>
            <a:ext cx="23317200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5501938"/>
            <a:ext cx="23317200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3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3C7C-EA0F-4842-B204-3AD96DCD9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74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0"/>
            <a:ext cx="12268200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8534400"/>
            <a:ext cx="12268200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EB6A-30E6-4C2E-A7EA-5D21D577C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1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6738"/>
            <a:ext cx="12120563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863"/>
            <a:ext cx="12120563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6" y="8186738"/>
            <a:ext cx="12125325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6" y="11599863"/>
            <a:ext cx="12125325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2BB26-B7C3-402B-85E3-42AFE1E65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3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13A5-DB94-4A30-B4C3-9BD9AC06D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1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A5CF-D181-4394-9DA0-B26EE0316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5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55738"/>
            <a:ext cx="9024938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5738"/>
            <a:ext cx="1533525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7653338"/>
            <a:ext cx="9024938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1A28-A8C2-46E2-B4F8-08B79C7C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25603200"/>
            <a:ext cx="16459200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268663"/>
            <a:ext cx="16459200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28625800"/>
            <a:ext cx="16459200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E28F-4205-4AC6-BE4B-5023EECF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465263"/>
            <a:ext cx="246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8534400"/>
            <a:ext cx="24688800" cy="241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33307338"/>
            <a:ext cx="6400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33307338"/>
            <a:ext cx="8686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33307338"/>
            <a:ext cx="6400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00" smtClean="0"/>
            </a:lvl1pPr>
          </a:lstStyle>
          <a:p>
            <a:pPr>
              <a:defRPr/>
            </a:pPr>
            <a:fld id="{611E6408-CA01-40DC-93C0-62DDF89B7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454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3657454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657454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657454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657454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82" algn="ctr" defTabSz="3657454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6pPr>
      <a:lvl7pPr marL="914363" algn="ctr" defTabSz="3657454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7pPr>
      <a:lvl8pPr marL="1371545" algn="ctr" defTabSz="3657454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8pPr>
      <a:lvl9pPr marL="1828727" algn="ctr" defTabSz="3657454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9pPr>
    </p:titleStyle>
    <p:bodyStyle>
      <a:lvl1pPr marL="1371545" indent="-1371545" algn="l" defTabSz="3657454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971681" indent="-1142954" algn="l" defTabSz="3657454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  <a:ea typeface="ＭＳ Ｐゴシック" charset="0"/>
        </a:defRPr>
      </a:lvl2pPr>
      <a:lvl3pPr marL="4571817" indent="-914363" algn="l" defTabSz="3657454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</a:defRPr>
      </a:lvl3pPr>
      <a:lvl4pPr marL="6400544" indent="-914363" algn="l" defTabSz="3657454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4pPr>
      <a:lvl5pPr marL="8229271" indent="-914363" algn="l" defTabSz="3657454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ＭＳ Ｐゴシック" charset="0"/>
        </a:defRPr>
      </a:lvl5pPr>
      <a:lvl6pPr marL="8686453" indent="-914363" algn="l" defTabSz="3657454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9143634" indent="-914363" algn="l" defTabSz="3657454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9600816" indent="-914363" algn="l" defTabSz="3657454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10057998" indent="-914363" algn="l" defTabSz="3657454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4EA2-AB86-E562-2079-06BCEDB8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D24B9CF3-CC52-0497-9F50-6B5E1069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73" y="380230"/>
            <a:ext cx="4781470" cy="41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4">
            <a:extLst>
              <a:ext uri="{FF2B5EF4-FFF2-40B4-BE49-F238E27FC236}">
                <a16:creationId xmlns:a16="http://schemas.microsoft.com/office/drawing/2014/main" id="{2D849239-6175-341F-1A73-D25ACE235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9536" y="1000670"/>
            <a:ext cx="17360784" cy="357583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UNITED STATES MILITARY ACADEMY WEST POINT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TEAM War Machine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Cadets Samuel Della-Santina, Erich Brilliant, Samantha Rose, Kayla Jones, and George Glover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Advisors: COL Kirk Ingold and LTC William North</a:t>
            </a:r>
          </a:p>
        </p:txBody>
      </p:sp>
      <p:sp>
        <p:nvSpPr>
          <p:cNvPr id="2052" name="Rectangle 26">
            <a:extLst>
              <a:ext uri="{FF2B5EF4-FFF2-40B4-BE49-F238E27FC236}">
                <a16:creationId xmlns:a16="http://schemas.microsoft.com/office/drawing/2014/main" id="{465FE3C3-1C1D-7C50-83BC-F11C66FB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600164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E4AEB8-C5CD-5003-0CD5-EBE7A34BD8E4}"/>
              </a:ext>
            </a:extLst>
          </p:cNvPr>
          <p:cNvGrpSpPr/>
          <p:nvPr/>
        </p:nvGrpSpPr>
        <p:grpSpPr>
          <a:xfrm>
            <a:off x="1442573" y="5031306"/>
            <a:ext cx="24713062" cy="282245"/>
            <a:chOff x="4572000" y="3429000"/>
            <a:chExt cx="18364200" cy="152400"/>
          </a:xfrm>
        </p:grpSpPr>
        <p:sp>
          <p:nvSpPr>
            <p:cNvPr id="2053" name="Line 270">
              <a:extLst>
                <a:ext uri="{FF2B5EF4-FFF2-40B4-BE49-F238E27FC236}">
                  <a16:creationId xmlns:a16="http://schemas.microsoft.com/office/drawing/2014/main" id="{A1BDA924-425A-BE17-0B58-1035CE2A1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429000"/>
              <a:ext cx="18364200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40"/>
            </a:p>
          </p:txBody>
        </p:sp>
        <p:sp>
          <p:nvSpPr>
            <p:cNvPr id="2054" name="Line 271">
              <a:extLst>
                <a:ext uri="{FF2B5EF4-FFF2-40B4-BE49-F238E27FC236}">
                  <a16:creationId xmlns:a16="http://schemas.microsoft.com/office/drawing/2014/main" id="{BDB1B675-23B3-ACC0-9E6F-FEC7F207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581400"/>
              <a:ext cx="18364200" cy="0"/>
            </a:xfrm>
            <a:prstGeom prst="line">
              <a:avLst/>
            </a:prstGeom>
            <a:noFill/>
            <a:ln w="730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40"/>
            </a:p>
          </p:txBody>
        </p:sp>
      </p:grpSp>
      <p:sp>
        <p:nvSpPr>
          <p:cNvPr id="2060" name="Rectangle 18">
            <a:extLst>
              <a:ext uri="{FF2B5EF4-FFF2-40B4-BE49-F238E27FC236}">
                <a16:creationId xmlns:a16="http://schemas.microsoft.com/office/drawing/2014/main" id="{4FDB678D-7D01-7DD2-5CCD-6D628183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23961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062" name="Rectangle 21">
            <a:extLst>
              <a:ext uri="{FF2B5EF4-FFF2-40B4-BE49-F238E27FC236}">
                <a16:creationId xmlns:a16="http://schemas.microsoft.com/office/drawing/2014/main" id="{74EC414F-53C8-06CB-4B06-D1027FC2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23961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065" name="Rectangle 26">
            <a:extLst>
              <a:ext uri="{FF2B5EF4-FFF2-40B4-BE49-F238E27FC236}">
                <a16:creationId xmlns:a16="http://schemas.microsoft.com/office/drawing/2014/main" id="{78F7CD2B-4A00-59F3-6517-F80EC9F9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33286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068" name="Rectangle 29">
            <a:extLst>
              <a:ext uri="{FF2B5EF4-FFF2-40B4-BE49-F238E27FC236}">
                <a16:creationId xmlns:a16="http://schemas.microsoft.com/office/drawing/2014/main" id="{CCF97282-06A6-4B6A-2B90-E9FBC241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5736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DE592E-EC18-1B71-8A64-18F49F3393C5}"/>
              </a:ext>
            </a:extLst>
          </p:cNvPr>
          <p:cNvSpPr txBox="1"/>
          <p:nvPr/>
        </p:nvSpPr>
        <p:spPr>
          <a:xfrm>
            <a:off x="5052173" y="539771"/>
            <a:ext cx="1732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2C02C-CC8B-6D42-533F-FBCF9C5EB523}"/>
              </a:ext>
            </a:extLst>
          </p:cNvPr>
          <p:cNvSpPr txBox="1">
            <a:spLocks noChangeAspect="1"/>
          </p:cNvSpPr>
          <p:nvPr/>
        </p:nvSpPr>
        <p:spPr>
          <a:xfrm>
            <a:off x="516886" y="5562600"/>
            <a:ext cx="13316909" cy="769441"/>
          </a:xfrm>
          <a:prstGeom prst="rect">
            <a:avLst/>
          </a:prstGeom>
          <a:solidFill>
            <a:srgbClr val="DBB98D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400" b="1"/>
              <a:t>PROBLEM</a:t>
            </a:r>
            <a:endParaRPr lang="en-US" sz="4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653AA-9145-FB89-A2D3-74EA6B95D6AF}"/>
              </a:ext>
            </a:extLst>
          </p:cNvPr>
          <p:cNvSpPr txBox="1"/>
          <p:nvPr/>
        </p:nvSpPr>
        <p:spPr>
          <a:xfrm>
            <a:off x="516887" y="14401669"/>
            <a:ext cx="26398225" cy="781241"/>
          </a:xfrm>
          <a:prstGeom prst="rect">
            <a:avLst/>
          </a:prstGeom>
          <a:solidFill>
            <a:srgbClr val="DBB98D">
              <a:alpha val="50196"/>
            </a:srgb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Arial"/>
                <a:ea typeface="ＭＳ Ｐゴシック"/>
                <a:cs typeface="Arial"/>
              </a:rPr>
              <a:t>DESIGN OVERVIEW</a:t>
            </a:r>
            <a:endParaRPr lang="en-US" sz="4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EE0D9A-EA81-C116-13D8-A4A4BBF4128C}"/>
              </a:ext>
            </a:extLst>
          </p:cNvPr>
          <p:cNvSpPr txBox="1"/>
          <p:nvPr/>
        </p:nvSpPr>
        <p:spPr>
          <a:xfrm>
            <a:off x="13716001" y="29196519"/>
            <a:ext cx="13063224" cy="769441"/>
          </a:xfrm>
          <a:prstGeom prst="rect">
            <a:avLst/>
          </a:prstGeom>
          <a:solidFill>
            <a:srgbClr val="DBB98D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/>
              <a:t>CONCLUSION AND FUTURE 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35374B-F2F3-A382-C1F3-989FB5B9E6D9}"/>
              </a:ext>
            </a:extLst>
          </p:cNvPr>
          <p:cNvSpPr txBox="1">
            <a:spLocks noChangeAspect="1"/>
          </p:cNvSpPr>
          <p:nvPr/>
        </p:nvSpPr>
        <p:spPr>
          <a:xfrm>
            <a:off x="381000" y="32025002"/>
            <a:ext cx="12537197" cy="769441"/>
          </a:xfrm>
          <a:prstGeom prst="rect">
            <a:avLst/>
          </a:prstGeom>
          <a:solidFill>
            <a:srgbClr val="DBB98D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400" b="1"/>
              <a:t>INNOVATION</a:t>
            </a:r>
            <a:endParaRPr lang="en-US" sz="4400"/>
          </a:p>
        </p:txBody>
      </p:sp>
      <p:pic>
        <p:nvPicPr>
          <p:cNvPr id="1026" name="Picture 2" descr="Home - Electrical Engineering &amp; Computer Science - USMA Library Homepage at  U.S. Military Academy">
            <a:extLst>
              <a:ext uri="{FF2B5EF4-FFF2-40B4-BE49-F238E27FC236}">
                <a16:creationId xmlns:a16="http://schemas.microsoft.com/office/drawing/2014/main" id="{1D5B821C-2335-73E7-DF15-C48D305A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063" y="387802"/>
            <a:ext cx="4355452" cy="43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92A455-E1F1-1B50-32D3-67ECB62D338D}"/>
              </a:ext>
            </a:extLst>
          </p:cNvPr>
          <p:cNvSpPr txBox="1">
            <a:spLocks noChangeAspect="1"/>
          </p:cNvSpPr>
          <p:nvPr/>
        </p:nvSpPr>
        <p:spPr>
          <a:xfrm>
            <a:off x="14207698" y="5562600"/>
            <a:ext cx="12707413" cy="769441"/>
          </a:xfrm>
          <a:prstGeom prst="rect">
            <a:avLst/>
          </a:prstGeom>
          <a:solidFill>
            <a:srgbClr val="DBB98D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/>
              <a:t>SOLUTION</a:t>
            </a:r>
            <a:endParaRPr lang="en-US" sz="4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627BCD-0FAA-D9F0-E1C3-D8D8C41F6F99}"/>
              </a:ext>
            </a:extLst>
          </p:cNvPr>
          <p:cNvSpPr txBox="1"/>
          <p:nvPr/>
        </p:nvSpPr>
        <p:spPr>
          <a:xfrm>
            <a:off x="13716000" y="30214398"/>
            <a:ext cx="13873775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>
                <a:latin typeface="Calibri"/>
                <a:ea typeface="Calibri"/>
                <a:cs typeface="Calibri"/>
              </a:rPr>
              <a:t>HAYSTACK successfully creates a cost-effective and user-friendly system of devices that emulates accurate radio traffic to protect ground forces from radio detection and artillery.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>
                <a:latin typeface="Calibri"/>
                <a:ea typeface="Calibri"/>
                <a:cs typeface="Calibri"/>
              </a:rPr>
              <a:t>Possible future work avenues include: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Designing a weather-proof enclosure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Linking the radios to the ATAK system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Improving transmission complexity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Higher transmission power</a:t>
            </a:r>
            <a:endParaRPr lang="en-US" sz="400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5D2FB-79A5-A348-59A8-0B2F862ADBBF}"/>
              </a:ext>
            </a:extLst>
          </p:cNvPr>
          <p:cNvSpPr txBox="1"/>
          <p:nvPr/>
        </p:nvSpPr>
        <p:spPr>
          <a:xfrm>
            <a:off x="11157385" y="85585"/>
            <a:ext cx="47814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Arial"/>
                <a:ea typeface="ＭＳ Ｐゴシック"/>
                <a:cs typeface="Arial"/>
              </a:rPr>
              <a:t>APPROVED FOR PUBLIC RELEASE</a:t>
            </a:r>
          </a:p>
          <a:p>
            <a:pPr algn="ctr"/>
            <a:r>
              <a:rPr lang="en-US" sz="1600" dirty="0">
                <a:latin typeface="Arial"/>
                <a:ea typeface="ＭＳ Ｐゴシック"/>
                <a:cs typeface="Arial"/>
              </a:rPr>
              <a:t>PAO # PR2025-2401</a:t>
            </a:r>
            <a:endParaRPr lang="en-US" sz="16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2BCD2-C479-6FE3-596A-071EF52BBCF0}"/>
              </a:ext>
            </a:extLst>
          </p:cNvPr>
          <p:cNvSpPr txBox="1"/>
          <p:nvPr/>
        </p:nvSpPr>
        <p:spPr>
          <a:xfrm>
            <a:off x="11416702" y="35993737"/>
            <a:ext cx="47814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Arial"/>
                <a:ea typeface="ＭＳ Ｐゴシック"/>
                <a:cs typeface="Arial"/>
              </a:rPr>
              <a:t>APPROVED FOR PUBLIC RELEASE</a:t>
            </a:r>
          </a:p>
          <a:p>
            <a:pPr algn="ctr"/>
            <a:r>
              <a:rPr lang="en-US" sz="1600" dirty="0">
                <a:latin typeface="Arial"/>
                <a:ea typeface="ＭＳ Ｐゴシック"/>
                <a:cs typeface="Arial"/>
              </a:rPr>
              <a:t>PAO # PR2025-2401</a:t>
            </a:r>
            <a:endParaRPr lang="en-US" sz="1600" dirty="0">
              <a:latin typeface="Arial"/>
              <a:ea typeface="ＭＳ Ｐゴシック"/>
            </a:endParaRPr>
          </a:p>
        </p:txBody>
      </p:sp>
      <p:pic>
        <p:nvPicPr>
          <p:cNvPr id="4" name="Picture 2" descr="army-radio – PMags.com">
            <a:extLst>
              <a:ext uri="{FF2B5EF4-FFF2-40B4-BE49-F238E27FC236}">
                <a16:creationId xmlns:a16="http://schemas.microsoft.com/office/drawing/2014/main" id="{1B017418-DB55-43D2-2F6D-F1011341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5" b="96622" l="5242" r="97581">
                        <a14:foregroundMark x1="14516" y1="88514" x2="22984" y2="91892"/>
                        <a14:foregroundMark x1="41935" y1="93581" x2="57661" y2="96622"/>
                        <a14:foregroundMark x1="89113" y1="86486" x2="92339" y2="91554"/>
                        <a14:foregroundMark x1="96371" y1="91216" x2="97581" y2="92568"/>
                        <a14:foregroundMark x1="12903" y1="92905" x2="5242" y2="92905"/>
                        <a14:foregroundMark x1="56855" y1="19595" x2="56855" y2="10473"/>
                        <a14:foregroundMark x1="56855" y1="10473" x2="60081" y2="2365"/>
                        <a14:foregroundMark x1="59677" y1="6419" x2="58065" y2="21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753" y="7696200"/>
            <a:ext cx="2067133" cy="24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0B455-CC48-2139-EFFB-9B193DD2FE6D}"/>
              </a:ext>
            </a:extLst>
          </p:cNvPr>
          <p:cNvGrpSpPr/>
          <p:nvPr/>
        </p:nvGrpSpPr>
        <p:grpSpPr>
          <a:xfrm rot="14223799">
            <a:off x="9690708" y="7026886"/>
            <a:ext cx="1712509" cy="1741639"/>
            <a:chOff x="11493572" y="3590974"/>
            <a:chExt cx="2103120" cy="2123636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BECE1AB-FF14-BA5D-79BE-0968E81181FA}"/>
                </a:ext>
              </a:extLst>
            </p:cNvPr>
            <p:cNvSpPr/>
            <p:nvPr/>
          </p:nvSpPr>
          <p:spPr>
            <a:xfrm>
              <a:off x="11493572" y="3590974"/>
              <a:ext cx="2103120" cy="2103120"/>
            </a:xfrm>
            <a:prstGeom prst="arc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E4FBE8D-2C27-8962-0E23-496889B2830A}"/>
                </a:ext>
              </a:extLst>
            </p:cNvPr>
            <p:cNvSpPr/>
            <p:nvPr/>
          </p:nvSpPr>
          <p:spPr>
            <a:xfrm>
              <a:off x="11553937" y="4091130"/>
              <a:ext cx="1554480" cy="1554480"/>
            </a:xfrm>
            <a:prstGeom prst="arc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F50C79E-5FB3-D21C-A733-F9078BF5D145}"/>
                </a:ext>
              </a:extLst>
            </p:cNvPr>
            <p:cNvSpPr/>
            <p:nvPr/>
          </p:nvSpPr>
          <p:spPr>
            <a:xfrm>
              <a:off x="11493572" y="4571610"/>
              <a:ext cx="1143000" cy="1143000"/>
            </a:xfrm>
            <a:prstGeom prst="arc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4" descr="منظومة الحرب الإلكترونية البيلاروسية R-934UM2 GROZA | Arab Defense ...">
            <a:extLst>
              <a:ext uri="{FF2B5EF4-FFF2-40B4-BE49-F238E27FC236}">
                <a16:creationId xmlns:a16="http://schemas.microsoft.com/office/drawing/2014/main" id="{E5B0777A-C71D-DFCB-F5BE-DC2C5013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6" b="94825" l="10000" r="90000">
                        <a14:foregroundMark x1="60278" y1="7692" x2="61296" y2="4336"/>
                        <a14:foregroundMark x1="63148" y1="15385" x2="63056" y2="10629"/>
                        <a14:foregroundMark x1="63241" y1="15944" x2="63519" y2="19441"/>
                        <a14:foregroundMark x1="62963" y1="10629" x2="63519" y2="15385"/>
                        <a14:foregroundMark x1="60648" y1="10909" x2="60093" y2="15664"/>
                        <a14:foregroundMark x1="77222" y1="85455" x2="71759" y2="82378"/>
                        <a14:foregroundMark x1="71759" y1="82378" x2="68611" y2="89371"/>
                        <a14:foregroundMark x1="68611" y1="89371" x2="73148" y2="93427"/>
                        <a14:foregroundMark x1="73148" y1="93427" x2="76296" y2="86713"/>
                        <a14:foregroundMark x1="76296" y1="86713" x2="76389" y2="85455"/>
                        <a14:foregroundMark x1="46389" y1="90210" x2="41944" y2="83636"/>
                        <a14:foregroundMark x1="41944" y1="83636" x2="39352" y2="90070"/>
                        <a14:foregroundMark x1="39352" y1="90070" x2="45093" y2="89790"/>
                        <a14:foregroundMark x1="68981" y1="93287" x2="68981" y2="93287"/>
                        <a14:foregroundMark x1="68519" y1="93566" x2="69537" y2="94825"/>
                        <a14:foregroundMark x1="71852" y1="94685" x2="71852" y2="94685"/>
                        <a14:foregroundMark x1="60000" y1="18042" x2="60000" y2="19860"/>
                        <a14:backgroundMark x1="35741" y1="38741" x2="40093" y2="45734"/>
                        <a14:backgroundMark x1="40093" y1="45734" x2="43704" y2="38322"/>
                        <a14:backgroundMark x1="43704" y1="38322" x2="49630" y2="38462"/>
                        <a14:backgroundMark x1="49630" y1="38462" x2="50556" y2="26154"/>
                        <a14:backgroundMark x1="50556" y1="26154" x2="52500" y2="19301"/>
                        <a14:backgroundMark x1="52500" y1="19301" x2="53796" y2="16783"/>
                        <a14:backgroundMark x1="59630" y1="40699" x2="58889" y2="41678"/>
                        <a14:backgroundMark x1="59352" y1="35804" x2="60185" y2="36084"/>
                        <a14:backgroundMark x1="15556" y1="94266" x2="15556" y2="94825"/>
                        <a14:backgroundMark x1="13889" y1="89650" x2="19630" y2="94825"/>
                        <a14:backgroundMark x1="19630" y1="94825" x2="23981" y2="90350"/>
                        <a14:backgroundMark x1="23981" y1="90350" x2="19074" y2="89371"/>
                        <a14:backgroundMark x1="19074" y1="89371" x2="13981" y2="90629"/>
                        <a14:backgroundMark x1="24815" y1="92168" x2="24815" y2="92308"/>
                        <a14:backgroundMark x1="23704" y1="92448" x2="23889" y2="94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0" y="6324600"/>
            <a:ext cx="5205172" cy="34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Russia Fires Heavy Artillery Before Missile Forces Holiday - The Moscow ...">
            <a:extLst>
              <a:ext uri="{FF2B5EF4-FFF2-40B4-BE49-F238E27FC236}">
                <a16:creationId xmlns:a16="http://schemas.microsoft.com/office/drawing/2014/main" id="{E51A1EA5-26F1-07DD-5A04-35DE121F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11" b="90000" l="10000" r="90000">
                        <a14:foregroundMark x1="50260" y1="31759" x2="74792" y2="8611"/>
                        <a14:foregroundMark x1="28385" y1="51389" x2="24948" y2="53796"/>
                        <a14:foregroundMark x1="24948" y1="53796" x2="25052" y2="58611"/>
                        <a14:foregroundMark x1="25052" y1="58611" x2="28177" y2="60278"/>
                        <a14:foregroundMark x1="28177" y1="60278" x2="34583" y2="54815"/>
                        <a14:foregroundMark x1="66771" y1="67037" x2="64635" y2="69259"/>
                        <a14:foregroundMark x1="64635" y1="69259" x2="63646" y2="69352"/>
                        <a14:backgroundMark x1="81927" y1="51204" x2="74688" y2="85000"/>
                        <a14:backgroundMark x1="69844" y1="56667" x2="71406" y2="65463"/>
                        <a14:backgroundMark x1="64993" y1="69920" x2="58750" y2="74259"/>
                        <a14:backgroundMark x1="71406" y1="65463" x2="67137" y2="68430"/>
                        <a14:backgroundMark x1="58750" y1="74259" x2="47865" y2="77222"/>
                        <a14:backgroundMark x1="50104" y1="29074" x2="45729" y2="30648"/>
                        <a14:backgroundMark x1="45729" y1="30648" x2="26094" y2="45741"/>
                        <a14:backgroundMark x1="26094" y1="45741" x2="20729" y2="54907"/>
                        <a14:backgroundMark x1="20729" y1="54907" x2="11823" y2="60833"/>
                        <a14:backgroundMark x1="11823" y1="60833" x2="8958" y2="56204"/>
                        <a14:backgroundMark x1="8958" y1="56204" x2="10573" y2="41759"/>
                        <a14:backgroundMark x1="10573" y1="41759" x2="28958" y2="27870"/>
                        <a14:backgroundMark x1="28958" y1="27870" x2="42344" y2="26574"/>
                        <a14:backgroundMark x1="42344" y1="26574" x2="49427" y2="28333"/>
                        <a14:backgroundMark x1="49427" y1="28333" x2="49792" y2="28796"/>
                        <a14:backgroundMark x1="51875" y1="37685" x2="43438" y2="46481"/>
                        <a14:backgroundMark x1="43438" y1="46481" x2="41615" y2="49630"/>
                        <a14:backgroundMark x1="41615" y1="49630" x2="41979" y2="54907"/>
                        <a14:backgroundMark x1="41979" y1="54907" x2="45938" y2="56296"/>
                        <a14:backgroundMark x1="45938" y1="56296" x2="53594" y2="53519"/>
                        <a14:backgroundMark x1="53594" y1="53519" x2="55781" y2="49537"/>
                        <a14:backgroundMark x1="55781" y1="49537" x2="55000" y2="42315"/>
                        <a14:backgroundMark x1="55000" y1="42315" x2="52917" y2="38148"/>
                        <a14:backgroundMark x1="52917" y1="38148" x2="51771" y2="37130"/>
                        <a14:backgroundMark x1="54427" y1="72963" x2="44896" y2="70741"/>
                        <a14:backgroundMark x1="44896" y1="70741" x2="41094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66" y="10439400"/>
            <a:ext cx="8169697" cy="45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E0BEC74-F8A6-9A20-88CF-2317920D354D}"/>
              </a:ext>
            </a:extLst>
          </p:cNvPr>
          <p:cNvSpPr txBox="1"/>
          <p:nvPr/>
        </p:nvSpPr>
        <p:spPr>
          <a:xfrm>
            <a:off x="1310294" y="9906000"/>
            <a:ext cx="2680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Location Data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C0DC4A-7B66-407C-A723-088C76F888EA}"/>
              </a:ext>
            </a:extLst>
          </p:cNvPr>
          <p:cNvCxnSpPr>
            <a:cxnSpLocks/>
          </p:cNvCxnSpPr>
          <p:nvPr/>
        </p:nvCxnSpPr>
        <p:spPr>
          <a:xfrm>
            <a:off x="3833308" y="9906000"/>
            <a:ext cx="0" cy="144333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0DB92D-9077-465D-F9E5-43028F3A6E46}"/>
              </a:ext>
            </a:extLst>
          </p:cNvPr>
          <p:cNvSpPr txBox="1"/>
          <p:nvPr/>
        </p:nvSpPr>
        <p:spPr>
          <a:xfrm>
            <a:off x="6091877" y="10820400"/>
            <a:ext cx="774191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/>
              <a:t>Near Peer threats have increased radio direction finding capabilities while friendly reliance on radio communications remains the same </a:t>
            </a:r>
          </a:p>
        </p:txBody>
      </p:sp>
      <p:pic>
        <p:nvPicPr>
          <p:cNvPr id="25" name="Picture 2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16FCADF-DA21-1299-C74D-0FE08AB1BB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2744" y="16078200"/>
            <a:ext cx="11795518" cy="33576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4DA22-32AD-6FA0-F549-03DD1DED8B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67772" y="15809180"/>
            <a:ext cx="8541142" cy="3481302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0467B0C4-7CBF-D945-F1B6-DBBBF494FB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1036" y="6400800"/>
            <a:ext cx="11922904" cy="5842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F0122-1A91-29A3-F6D0-FB9396FAADB2}"/>
              </a:ext>
            </a:extLst>
          </p:cNvPr>
          <p:cNvSpPr txBox="1"/>
          <p:nvPr/>
        </p:nvSpPr>
        <p:spPr>
          <a:xfrm>
            <a:off x="889377" y="19506544"/>
            <a:ext cx="1253121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5945" indent="-575945">
              <a:buFont typeface="Arial"/>
              <a:buChar char="•"/>
            </a:pPr>
            <a:r>
              <a:rPr lang="en-US" sz="4000">
                <a:latin typeface="Calibri"/>
                <a:ea typeface="+mn-ea"/>
              </a:rPr>
              <a:t>User selectable TX frequency range from 47 to 65 MHz</a:t>
            </a:r>
            <a:endParaRPr lang="en-US" sz="4000">
              <a:ea typeface="+mn-ea"/>
              <a:cs typeface="Arial"/>
            </a:endParaRPr>
          </a:p>
          <a:p>
            <a:pPr marL="575945" indent="-575945">
              <a:buFont typeface="Arial"/>
              <a:buChar char="•"/>
            </a:pPr>
            <a:r>
              <a:rPr lang="en-US" sz="4000">
                <a:latin typeface="Calibri"/>
                <a:ea typeface="+mn-ea"/>
              </a:rPr>
              <a:t>Transmits recorded messages on single channel plain text or FH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CC719-2AAB-5987-D384-7317A5667FD9}"/>
              </a:ext>
            </a:extLst>
          </p:cNvPr>
          <p:cNvSpPr txBox="1"/>
          <p:nvPr/>
        </p:nvSpPr>
        <p:spPr>
          <a:xfrm>
            <a:off x="1310294" y="15240000"/>
            <a:ext cx="7217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latin typeface="Arial"/>
                <a:ea typeface="ＭＳ Ｐゴシック"/>
                <a:cs typeface="Arial"/>
              </a:rPr>
              <a:t>Small Unit Device:</a:t>
            </a:r>
            <a:endParaRPr lang="en-US" sz="4800" b="1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294A8-9C4F-0DBD-FA7E-1E448099439B}"/>
              </a:ext>
            </a:extLst>
          </p:cNvPr>
          <p:cNvSpPr txBox="1"/>
          <p:nvPr/>
        </p:nvSpPr>
        <p:spPr>
          <a:xfrm>
            <a:off x="13991635" y="15240000"/>
            <a:ext cx="46700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latin typeface="Arial"/>
                <a:ea typeface="ＭＳ Ｐゴシック"/>
                <a:cs typeface="Arial"/>
              </a:rPr>
              <a:t>TOC Device:</a:t>
            </a:r>
            <a:endParaRPr lang="en-US" sz="4800"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C4655B-93D5-5F0E-F9FE-27888322AF24}"/>
              </a:ext>
            </a:extLst>
          </p:cNvPr>
          <p:cNvSpPr txBox="1"/>
          <p:nvPr/>
        </p:nvSpPr>
        <p:spPr>
          <a:xfrm>
            <a:off x="14970807" y="11811000"/>
            <a:ext cx="1132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HAYSTACK suite of systems allows the user to plan, synchronize, and integrate electronic warfare effects for force protection of friendly communications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EDD1D-4B58-5C04-848F-53B2E8127DA5}"/>
              </a:ext>
            </a:extLst>
          </p:cNvPr>
          <p:cNvSpPr txBox="1"/>
          <p:nvPr/>
        </p:nvSpPr>
        <p:spPr>
          <a:xfrm>
            <a:off x="13991635" y="19473208"/>
            <a:ext cx="1306322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5945" indent="-575945">
              <a:buFont typeface="Arial"/>
              <a:buChar char="•"/>
            </a:pPr>
            <a:r>
              <a:rPr lang="en-US" sz="4000">
                <a:latin typeface="Calibri"/>
                <a:ea typeface="+mn-ea"/>
              </a:rPr>
              <a:t>User selectable frequency across VHF band of 30 to 300 MHz</a:t>
            </a:r>
            <a:endParaRPr lang="en-US" sz="4000">
              <a:latin typeface="Calibri"/>
              <a:ea typeface="Calibri"/>
              <a:cs typeface="Calibri"/>
            </a:endParaRPr>
          </a:p>
          <a:p>
            <a:pPr marL="575945" indent="-575945">
              <a:buFont typeface="Arial"/>
              <a:buChar char="•"/>
            </a:pPr>
            <a:r>
              <a:rPr lang="en-US" sz="4000">
                <a:latin typeface="Calibri"/>
                <a:ea typeface="+mn-ea"/>
              </a:rPr>
              <a:t>5-watt amplifier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5DD7E1D-D137-F351-845A-CC6B4A4A84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600" y="22174200"/>
            <a:ext cx="5871866" cy="5955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F9103-212F-6A08-5367-50B1E1D8F5E5}"/>
              </a:ext>
            </a:extLst>
          </p:cNvPr>
          <p:cNvSpPr txBox="1"/>
          <p:nvPr/>
        </p:nvSpPr>
        <p:spPr>
          <a:xfrm>
            <a:off x="1310294" y="21259800"/>
            <a:ext cx="7217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latin typeface="Arial"/>
                <a:ea typeface="ＭＳ Ｐゴシック"/>
                <a:cs typeface="Arial"/>
              </a:rPr>
              <a:t>ATAK RF Software:</a:t>
            </a:r>
            <a:endParaRPr lang="en-US" sz="4800" b="1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19653A-5CCB-CBD2-A0C4-1A914A2645FD}"/>
              </a:ext>
            </a:extLst>
          </p:cNvPr>
          <p:cNvSpPr txBox="1"/>
          <p:nvPr/>
        </p:nvSpPr>
        <p:spPr>
          <a:xfrm>
            <a:off x="14011411" y="21336000"/>
            <a:ext cx="7217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latin typeface="Arial"/>
                <a:ea typeface="ＭＳ Ｐゴシック"/>
                <a:cs typeface="Arial"/>
              </a:rPr>
              <a:t>TOC GUI:</a:t>
            </a:r>
            <a:endParaRPr lang="en-US" sz="4800" b="1"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B02212-7E40-60C8-DF3D-7E454F3E1FFD}"/>
              </a:ext>
            </a:extLst>
          </p:cNvPr>
          <p:cNvSpPr txBox="1"/>
          <p:nvPr/>
        </p:nvSpPr>
        <p:spPr>
          <a:xfrm>
            <a:off x="20332488" y="206502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libri"/>
                <a:ea typeface="+mn-ea"/>
              </a:rPr>
              <a:t>Transmits Wi-Fi SSID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EDE62-512C-6739-58DB-D87488F2B767}"/>
              </a:ext>
            </a:extLst>
          </p:cNvPr>
          <p:cNvSpPr txBox="1"/>
          <p:nvPr/>
        </p:nvSpPr>
        <p:spPr>
          <a:xfrm>
            <a:off x="743534" y="33125540"/>
            <a:ext cx="1213941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4000">
                <a:latin typeface="Arial"/>
                <a:ea typeface="ＭＳ Ｐゴシック"/>
                <a:cs typeface="Arial"/>
              </a:rPr>
              <a:t>Small Unit Boards were designed and produced in house to fit the projects needs and reduce cost</a:t>
            </a:r>
          </a:p>
          <a:p>
            <a:pPr marL="857250" indent="-857250">
              <a:buFont typeface="Arial"/>
              <a:buChar char="•"/>
            </a:pPr>
            <a:r>
              <a:rPr lang="en-US" sz="4000">
                <a:latin typeface="Arial"/>
                <a:ea typeface="ＭＳ Ｐゴシック"/>
                <a:cs typeface="Arial"/>
              </a:rPr>
              <a:t>TOC and SUD have timing abilities, enabling the user to sequence the entire system together and give the appearance of troop movement</a:t>
            </a:r>
          </a:p>
          <a:p>
            <a:pPr marL="857250" indent="-857250">
              <a:buFont typeface="Arial"/>
              <a:buChar char="•"/>
            </a:pPr>
            <a:endParaRPr lang="en-US" sz="4000">
              <a:latin typeface="Arial"/>
              <a:ea typeface="ＭＳ Ｐゴシック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40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E0AC1-B3D4-5A49-FB2E-C8480400FB82}"/>
              </a:ext>
            </a:extLst>
          </p:cNvPr>
          <p:cNvSpPr txBox="1"/>
          <p:nvPr/>
        </p:nvSpPr>
        <p:spPr>
          <a:xfrm>
            <a:off x="7588663" y="21679215"/>
            <a:ext cx="5329534" cy="9941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User Programmable Locations of Devices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Displays Heat Map of Line-of-sight Projections for each Device accounting for Terrain Features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Displays Salient Characteristics (i.e. Frequency and Battery Life) for each Device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</a:rPr>
              <a:t>Allows user to plan placement of each transmitter prior to the mission</a:t>
            </a:r>
            <a:endParaRPr lang="en-US" sz="4000"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B2BAFDF-7AC1-CCDB-9C37-3C7673A407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8687" y="28508008"/>
            <a:ext cx="5886760" cy="3351446"/>
          </a:xfrm>
          <a:prstGeom prst="rect">
            <a:avLst/>
          </a:prstGeom>
        </p:spPr>
      </p:pic>
      <p:pic>
        <p:nvPicPr>
          <p:cNvPr id="35" name="Picture 3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3CB8B51-3D16-E58F-8CE6-6331F39B7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2"/>
          <a:stretch/>
        </p:blipFill>
        <p:spPr>
          <a:xfrm>
            <a:off x="22972919" y="32333974"/>
            <a:ext cx="3656834" cy="3854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428665-7BB2-5F20-2B13-FBF5996C7D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72919" y="15365767"/>
            <a:ext cx="4032500" cy="3915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55542-FA92-C224-A035-65CEB75806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893980" y="22157188"/>
            <a:ext cx="6449323" cy="6849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44644E-0243-9008-8707-1B0B963B92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72700" y="24856508"/>
            <a:ext cx="4042375" cy="41378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2CF93B9-960A-2C2C-4B0B-6E2B152D0702}"/>
              </a:ext>
            </a:extLst>
          </p:cNvPr>
          <p:cNvSpPr txBox="1"/>
          <p:nvPr/>
        </p:nvSpPr>
        <p:spPr>
          <a:xfrm>
            <a:off x="20325750" y="22090452"/>
            <a:ext cx="672393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>
                <a:latin typeface="Calibri"/>
                <a:ea typeface="ＭＳ Ｐゴシック"/>
                <a:cs typeface="Arial"/>
              </a:rPr>
              <a:t>Allows for user to program TOC and small unit devices with less than one hour of training </a:t>
            </a:r>
            <a:endParaRPr lang="en-US" sz="400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6623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3CB36C6B8074EBA707B8374870A04" ma:contentTypeVersion="11" ma:contentTypeDescription="Create a new document." ma:contentTypeScope="" ma:versionID="a9d813febcb5be341c6939ab0afc4791">
  <xsd:schema xmlns:xsd="http://www.w3.org/2001/XMLSchema" xmlns:xs="http://www.w3.org/2001/XMLSchema" xmlns:p="http://schemas.microsoft.com/office/2006/metadata/properties" xmlns:ns2="47fe246f-b61e-46ac-941b-161a51f6fd05" xmlns:ns3="a186ecb5-2d2a-4d8f-aed0-c4298df7d5a5" targetNamespace="http://schemas.microsoft.com/office/2006/metadata/properties" ma:root="true" ma:fieldsID="305c259a0d31e5e27967e293d9f854c6" ns2:_="" ns3:_="">
    <xsd:import namespace="47fe246f-b61e-46ac-941b-161a51f6fd05"/>
    <xsd:import namespace="a186ecb5-2d2a-4d8f-aed0-c4298df7d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e246f-b61e-46ac-941b-161a51f6f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6ecb5-2d2a-4d8f-aed0-c4298df7d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737234-C21C-4CB4-AA4E-61D7811AC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e246f-b61e-46ac-941b-161a51f6fd05"/>
    <ds:schemaRef ds:uri="a186ecb5-2d2a-4d8f-aed0-c4298df7d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C3CA33-BFA6-42B2-AF6D-F40092CDD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5830C-D822-4271-B107-52AC29C099FD}">
  <ds:schemaRefs>
    <ds:schemaRef ds:uri="136bf8ff-7bae-401d-bddf-84038ac06f91"/>
    <ds:schemaRef ds:uri="d484eb2c-6fc6-4b41-b92f-8fe892b260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300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UNITED STATES MILITARY ACADEMY WEST POINT TEAM War Machine Cadets Samuel Della-Santina, Erich Brilliant, Samantha Rose, Kayla Jones, and George Glover Advisors: COL Kirk Ingold and LTC William North</vt:lpstr>
    </vt:vector>
  </TitlesOfParts>
  <Company>USMA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Poster Template</dc:title>
  <dc:creator>LaPorte</dc:creator>
  <cp:lastModifiedBy>Mccoy, Elizabeth S CIV USARMY DEVCOM SC (USA)</cp:lastModifiedBy>
  <cp:revision>10</cp:revision>
  <dcterms:created xsi:type="dcterms:W3CDTF">2007-04-20T04:19:37Z</dcterms:created>
  <dcterms:modified xsi:type="dcterms:W3CDTF">2025-04-16T13:02:31Z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0x0101001F03CB36C6B8074EBA707B8374870A04</vt:lpwstr>
  </property>
  <property fmtid="{D5CDD505-2E9C-101B-9397-08002B2CF9AE}" pid="3" name="MediaServiceImageTags">
    <vt:lpwstr/>
  </property>
</Properties>
</file>